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1" r:id="rId5"/>
    <p:sldId id="257" r:id="rId6"/>
    <p:sldId id="259" r:id="rId7"/>
    <p:sldId id="25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D7A6A8-153A-E33A-7296-F038BE3AD914}" name="Vincent Rigolot" initials="VR" userId="28684b31d585207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9D18E"/>
    <a:srgbClr val="664A38"/>
    <a:srgbClr val="75543F"/>
    <a:srgbClr val="694B39"/>
    <a:srgbClr val="8F6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3864" y="2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EB0314-C934-883A-1289-21FB51C1D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ED219F-376A-1D28-7EE4-633394748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CDF3EC-1FCE-CE91-37EA-E73D97B2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E45AB7-04F7-C404-BBF5-BE9D987A1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ADE778-365B-75A6-D66F-3F3CB96A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91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35956-F21A-A469-E9CE-E233FFC2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AD8000-B915-CF92-7060-C0B7849B1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7433BF-8CE4-9616-6CD9-B7A5845C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86715A-80C7-5616-6D2F-656CE43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31E405-BE8D-EA7A-A366-ADD595C3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75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0298D47-DDEA-964A-9A72-4C2A08454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57482C-2B67-D850-CBC2-9C44BDDFE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1ABB58-F1B3-B8F9-F18C-2D9D8BF6D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3AB27B-0CE9-429E-0887-30278B15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4CDB49-62D7-89E6-F39F-07571754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0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05E3A3-8F90-F468-8C70-E1B96296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54BBCD-3089-596F-68DA-4972B26E1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3E1E8-E66E-1102-CAD3-1995A17D5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F7F6FC-57E0-942E-01CA-937D491D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5150E1-207F-1CA8-4D04-EFEA0FB2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02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7A5A81-6D0A-B80C-4DF3-3927C62F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64AFB4-E176-D1DE-D875-90361BEF3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6AF2DA-0886-09DC-0667-9C4ACBC32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2BA688-A0A4-6A63-6902-E955F0EC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57FBE7-64C0-670A-0202-2ECA2683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67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EF295F-6E69-DB84-F056-67FBEFF3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66FE8D-52E8-7694-2CDB-19CD8A59E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ECD2CE-1F88-8599-A4AF-F0A2E2220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6A0E5C-D918-8CED-C652-901609CB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B466BE-40D7-0292-E468-9493ACF8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8DCBAE-2A37-0136-3834-EB19A570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091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2E835-F9E1-030A-8529-DDA4593D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0DDB80-D9F0-0347-AB35-AD02235E1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24A0BB-3BB1-95BC-8129-56D52AD3B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610E24-D5E0-E625-9618-184ECE7EFE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FA2FB3-BD75-012B-104F-5B28F6FF8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6A4FAC-3696-EAE5-2601-38BB53321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E683B23-C11C-C096-E5B8-8EA45AC4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D67708E-8BF5-40F4-1F6C-13C386BE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04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C216B-79E5-DE3F-2E45-21921003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B03422-0B8C-B7F4-CFF2-FCA710E1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954314-AF10-E4C0-D516-10B9FB57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E91892-AB35-7550-5D0E-D909D1C1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00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0A2AB9-231C-47C4-0447-3770CAB1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8EB1BF5-F30D-49A3-16FA-A9D74E32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1C0172-ECB9-8F91-3599-C9534E89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30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7F394-FE0E-D07F-CC99-3861D807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09AA18-4542-2CA7-B127-D9179E4A6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16A3B44-71B8-1257-AE26-DBBF8943B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2B7938-7475-A99E-45C6-930A4B70C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86881A-B186-0395-3513-79FE2C82C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4F5C05-C6AD-0092-5C68-195A2BDF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19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DEDEED-7D8D-8C4B-EDB6-01DBA4D2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D0AB716-22A9-5AC0-D5C5-579879F4C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0790FA1-D9AD-F79F-BC91-54561C1BD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0B6034-EFA0-FDAA-6FE2-9A20BA3D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4560FB-6398-0CBA-9FC1-A293DCCA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97C091-04DF-5D92-27A8-35925C7E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68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CC4781-2C4F-0C4D-214E-3B19AB76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FA843E-4FAC-BBDE-74A0-672EF59C5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FD9AFD-3EDF-BB70-CEC0-437C42B035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F910-E33D-4231-AF11-1F864EB77CD7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33E4E8-4687-9242-2698-4B5ADC2EA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86B725-00AD-2249-01EE-9D339264E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ADBB6-E155-4D94-8785-BF3C38A7DF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844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emf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emf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4.png"/><Relationship Id="rId18" Type="http://schemas.openxmlformats.org/officeDocument/2006/relationships/image" Target="../media/image7.jpeg"/><Relationship Id="rId3" Type="http://schemas.openxmlformats.org/officeDocument/2006/relationships/image" Target="../media/image9.emf"/><Relationship Id="rId21" Type="http://schemas.openxmlformats.org/officeDocument/2006/relationships/image" Target="../media/image8.jpeg"/><Relationship Id="rId7" Type="http://schemas.openxmlformats.org/officeDocument/2006/relationships/image" Target="../media/image13.emf"/><Relationship Id="rId12" Type="http://schemas.openxmlformats.org/officeDocument/2006/relationships/image" Target="../media/image18.jpeg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19.emf"/><Relationship Id="rId20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5.png"/><Relationship Id="rId10" Type="http://schemas.openxmlformats.org/officeDocument/2006/relationships/image" Target="../media/image16.emf"/><Relationship Id="rId19" Type="http://schemas.openxmlformats.org/officeDocument/2006/relationships/image" Target="../media/image20.jpeg"/><Relationship Id="rId4" Type="http://schemas.openxmlformats.org/officeDocument/2006/relationships/image" Target="../media/image10.jpeg"/><Relationship Id="rId9" Type="http://schemas.openxmlformats.org/officeDocument/2006/relationships/image" Target="../media/image15.emf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10.jpeg"/><Relationship Id="rId3" Type="http://schemas.openxmlformats.org/officeDocument/2006/relationships/image" Target="../media/image9.emf"/><Relationship Id="rId7" Type="http://schemas.openxmlformats.org/officeDocument/2006/relationships/image" Target="../media/image15.emf"/><Relationship Id="rId12" Type="http://schemas.openxmlformats.org/officeDocument/2006/relationships/image" Target="../media/image7.jpe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11" Type="http://schemas.openxmlformats.org/officeDocument/2006/relationships/image" Target="../media/image2.png"/><Relationship Id="rId5" Type="http://schemas.openxmlformats.org/officeDocument/2006/relationships/image" Target="../media/image13.emf"/><Relationship Id="rId15" Type="http://schemas.openxmlformats.org/officeDocument/2006/relationships/image" Target="../media/image8.jpeg"/><Relationship Id="rId10" Type="http://schemas.openxmlformats.org/officeDocument/2006/relationships/image" Target="../media/image5.png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4.png"/><Relationship Id="rId18" Type="http://schemas.openxmlformats.org/officeDocument/2006/relationships/image" Target="../media/image20.jpeg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jpeg"/><Relationship Id="rId17" Type="http://schemas.openxmlformats.org/officeDocument/2006/relationships/image" Target="../media/image7.jpeg"/><Relationship Id="rId2" Type="http://schemas.openxmlformats.org/officeDocument/2006/relationships/image" Target="../media/image1.png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5.png"/><Relationship Id="rId10" Type="http://schemas.openxmlformats.org/officeDocument/2006/relationships/image" Target="../media/image16.emf"/><Relationship Id="rId4" Type="http://schemas.openxmlformats.org/officeDocument/2006/relationships/image" Target="../media/image10.jpeg"/><Relationship Id="rId9" Type="http://schemas.openxmlformats.org/officeDocument/2006/relationships/image" Target="../media/image15.emf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6.emf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12" Type="http://schemas.openxmlformats.org/officeDocument/2006/relationships/image" Target="../media/image15.emf"/><Relationship Id="rId2" Type="http://schemas.openxmlformats.org/officeDocument/2006/relationships/image" Target="../media/image1.png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4.emf"/><Relationship Id="rId5" Type="http://schemas.openxmlformats.org/officeDocument/2006/relationships/image" Target="../media/image5.png"/><Relationship Id="rId15" Type="http://schemas.openxmlformats.org/officeDocument/2006/relationships/image" Target="../media/image22.jpeg"/><Relationship Id="rId10" Type="http://schemas.openxmlformats.org/officeDocument/2006/relationships/image" Target="../media/image13.emf"/><Relationship Id="rId4" Type="http://schemas.microsoft.com/office/2007/relationships/hdphoto" Target="../media/hdphoto1.wdp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5E44312-BE07-79F2-D2FE-D3FFCEEA6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7205EF9-4B8F-72D9-03C3-A25B33399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8" r="36637" b="20291"/>
          <a:stretch/>
        </p:blipFill>
        <p:spPr>
          <a:xfrm>
            <a:off x="7880166" y="775216"/>
            <a:ext cx="2941320" cy="3933383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E791E1-5C00-EFAA-6BC6-D3F9A710D749}"/>
              </a:ext>
            </a:extLst>
          </p:cNvPr>
          <p:cNvSpPr/>
          <p:nvPr/>
        </p:nvSpPr>
        <p:spPr>
          <a:xfrm>
            <a:off x="7200900" y="4781550"/>
            <a:ext cx="4488180" cy="1670566"/>
          </a:xfrm>
          <a:prstGeom prst="roundRect">
            <a:avLst>
              <a:gd name="adj" fmla="val 58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2EFA2C7-4466-D056-2C0D-5A48D8E3B108}"/>
              </a:ext>
            </a:extLst>
          </p:cNvPr>
          <p:cNvSpPr/>
          <p:nvPr/>
        </p:nvSpPr>
        <p:spPr>
          <a:xfrm>
            <a:off x="2179320" y="3632716"/>
            <a:ext cx="4411980" cy="2819400"/>
          </a:xfrm>
          <a:prstGeom prst="roundRect">
            <a:avLst>
              <a:gd name="adj" fmla="val 58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D4C9208-7829-8E05-5798-E9F7E034B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502" y="1890006"/>
            <a:ext cx="2183054" cy="2734056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B2A7AF9-8C82-0336-B029-4A1BA6F6CA03}"/>
              </a:ext>
            </a:extLst>
          </p:cNvPr>
          <p:cNvSpPr/>
          <p:nvPr/>
        </p:nvSpPr>
        <p:spPr>
          <a:xfrm>
            <a:off x="2499807" y="5030986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78E981B-72B4-D976-FF79-88A06DACF05E}"/>
              </a:ext>
            </a:extLst>
          </p:cNvPr>
          <p:cNvSpPr txBox="1"/>
          <p:nvPr/>
        </p:nvSpPr>
        <p:spPr>
          <a:xfrm>
            <a:off x="2603716" y="5118408"/>
            <a:ext cx="1546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Attendre que la tempête se calme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356FA13-C2A2-BA8A-F7B1-5D4DD40072F8}"/>
              </a:ext>
            </a:extLst>
          </p:cNvPr>
          <p:cNvSpPr/>
          <p:nvPr/>
        </p:nvSpPr>
        <p:spPr>
          <a:xfrm>
            <a:off x="4423029" y="5030986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DB6CB2-E126-F1EA-053C-3E0D02341433}"/>
              </a:ext>
            </a:extLst>
          </p:cNvPr>
          <p:cNvSpPr txBox="1"/>
          <p:nvPr/>
        </p:nvSpPr>
        <p:spPr>
          <a:xfrm>
            <a:off x="4442214" y="5209767"/>
            <a:ext cx="1757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Tenter de passer à travers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B3C9A08-FC82-BF1E-91CA-3AFAA0F8824C}"/>
              </a:ext>
            </a:extLst>
          </p:cNvPr>
          <p:cNvSpPr/>
          <p:nvPr/>
        </p:nvSpPr>
        <p:spPr>
          <a:xfrm>
            <a:off x="9896417" y="4932245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Knife Pixel Photos, Images and Pictures">
            <a:extLst>
              <a:ext uri="{FF2B5EF4-FFF2-40B4-BE49-F238E27FC236}">
                <a16:creationId xmlns:a16="http://schemas.microsoft.com/office/drawing/2014/main" id="{7A782D98-36C8-B60F-843B-5E26BD821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668" y="5059745"/>
            <a:ext cx="447256" cy="48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0188CFB2-B0BD-E3BE-1980-AF2F1DBC8E37}"/>
              </a:ext>
            </a:extLst>
          </p:cNvPr>
          <p:cNvSpPr txBox="1"/>
          <p:nvPr/>
        </p:nvSpPr>
        <p:spPr>
          <a:xfrm>
            <a:off x="10025084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628C398-2FCB-8BE4-ABF5-F6C05A3DA2ED}"/>
              </a:ext>
            </a:extLst>
          </p:cNvPr>
          <p:cNvSpPr/>
          <p:nvPr/>
        </p:nvSpPr>
        <p:spPr>
          <a:xfrm>
            <a:off x="7549886" y="4950465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2A4F6D3B-09FB-5153-ECFE-E98408D8822E}"/>
              </a:ext>
            </a:extLst>
          </p:cNvPr>
          <p:cNvSpPr/>
          <p:nvPr/>
        </p:nvSpPr>
        <p:spPr>
          <a:xfrm>
            <a:off x="8308978" y="4950466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FD74FBB8-E372-F52F-4FEE-E44BE87B2027}"/>
              </a:ext>
            </a:extLst>
          </p:cNvPr>
          <p:cNvSpPr/>
          <p:nvPr/>
        </p:nvSpPr>
        <p:spPr>
          <a:xfrm>
            <a:off x="9091780" y="4939502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A72F45DB-B5A3-CCC3-CD82-83B3B79D42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64" y="5059745"/>
            <a:ext cx="530802" cy="477722"/>
          </a:xfrm>
          <a:prstGeom prst="rect">
            <a:avLst/>
          </a:prstGeom>
        </p:spPr>
      </p:pic>
      <p:pic>
        <p:nvPicPr>
          <p:cNvPr id="1026" name="Picture 2" descr="How to Make a Pixel Art Pizza - Mega Voxels">
            <a:extLst>
              <a:ext uri="{FF2B5EF4-FFF2-40B4-BE49-F238E27FC236}">
                <a16:creationId xmlns:a16="http://schemas.microsoft.com/office/drawing/2014/main" id="{167DD7DA-AECF-FEF5-3E70-5D35A508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473" y="5059745"/>
            <a:ext cx="475598" cy="47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xel art wooden box, crate vector icon for 8bit game on white background  13367632 Vector Art at Vecteezy">
            <a:extLst>
              <a:ext uri="{FF2B5EF4-FFF2-40B4-BE49-F238E27FC236}">
                <a16:creationId xmlns:a16="http://schemas.microsoft.com/office/drawing/2014/main" id="{31C3BBDD-F90A-4274-6CF6-4F0ACF7E6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4" t="23282" r="22032" b="21705"/>
          <a:stretch/>
        </p:blipFill>
        <p:spPr bwMode="auto">
          <a:xfrm>
            <a:off x="9212004" y="5088649"/>
            <a:ext cx="481419" cy="46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2E42FE3-EBC9-A268-0255-80A0D0B584D9}"/>
              </a:ext>
            </a:extLst>
          </p:cNvPr>
          <p:cNvSpPr txBox="1"/>
          <p:nvPr/>
        </p:nvSpPr>
        <p:spPr>
          <a:xfrm>
            <a:off x="7679045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E61E5D4-8CE1-7DB2-E773-04FCFB96101C}"/>
              </a:ext>
            </a:extLst>
          </p:cNvPr>
          <p:cNvSpPr txBox="1"/>
          <p:nvPr/>
        </p:nvSpPr>
        <p:spPr>
          <a:xfrm>
            <a:off x="8510567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1A461F6-EAEE-A8FA-AE0A-DF3D3DCAE8BB}"/>
              </a:ext>
            </a:extLst>
          </p:cNvPr>
          <p:cNvSpPr txBox="1"/>
          <p:nvPr/>
        </p:nvSpPr>
        <p:spPr>
          <a:xfrm>
            <a:off x="9222193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D900B8DC-CBB0-4071-93AF-0E024FBCBF0F}"/>
              </a:ext>
            </a:extLst>
          </p:cNvPr>
          <p:cNvSpPr/>
          <p:nvPr/>
        </p:nvSpPr>
        <p:spPr>
          <a:xfrm>
            <a:off x="7200900" y="464820"/>
            <a:ext cx="4488180" cy="5987296"/>
          </a:xfrm>
          <a:prstGeom prst="roundRect">
            <a:avLst>
              <a:gd name="adj" fmla="val 5894"/>
            </a:avLst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B1721A6E-1BBE-F607-0BD5-11C15BBE6F27}"/>
              </a:ext>
            </a:extLst>
          </p:cNvPr>
          <p:cNvSpPr/>
          <p:nvPr/>
        </p:nvSpPr>
        <p:spPr>
          <a:xfrm>
            <a:off x="7200900" y="469700"/>
            <a:ext cx="4488180" cy="559308"/>
          </a:xfrm>
          <a:prstGeom prst="roundRect">
            <a:avLst>
              <a:gd name="adj" fmla="val 48128"/>
            </a:avLst>
          </a:prstGeom>
          <a:solidFill>
            <a:srgbClr val="A9D18E">
              <a:alpha val="38824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080401-18EF-485E-2876-A65D1D1C679C}"/>
              </a:ext>
            </a:extLst>
          </p:cNvPr>
          <p:cNvSpPr txBox="1"/>
          <p:nvPr/>
        </p:nvSpPr>
        <p:spPr>
          <a:xfrm>
            <a:off x="7544361" y="518521"/>
            <a:ext cx="39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Trajet jour 2 – </a:t>
            </a:r>
            <a:r>
              <a:rPr lang="fr-FR" sz="2400" dirty="0" err="1">
                <a:latin typeface="Century Gothic" panose="020B0502020202020204" pitchFamily="34" charset="0"/>
              </a:rPr>
              <a:t>Ocean</a:t>
            </a:r>
            <a:r>
              <a:rPr lang="fr-FR" sz="2400" dirty="0">
                <a:latin typeface="Century Gothic" panose="020B0502020202020204" pitchFamily="34" charset="0"/>
              </a:rPr>
              <a:t> truc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EFFE618-9759-BD50-8BC2-6792456AA1F0}"/>
              </a:ext>
            </a:extLst>
          </p:cNvPr>
          <p:cNvSpPr/>
          <p:nvPr/>
        </p:nvSpPr>
        <p:spPr>
          <a:xfrm>
            <a:off x="10773664" y="4932245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4606052-630D-F3DC-2AD2-B22BBC70DE12}"/>
              </a:ext>
            </a:extLst>
          </p:cNvPr>
          <p:cNvSpPr txBox="1"/>
          <p:nvPr/>
        </p:nvSpPr>
        <p:spPr>
          <a:xfrm>
            <a:off x="10924583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11</a:t>
            </a:r>
          </a:p>
        </p:txBody>
      </p:sp>
      <p:pic>
        <p:nvPicPr>
          <p:cNvPr id="1032" name="Picture 8" descr="Trésor de pixel illustration de vecteur. Illustration du gibier - 273528472">
            <a:extLst>
              <a:ext uri="{FF2B5EF4-FFF2-40B4-BE49-F238E27FC236}">
                <a16:creationId xmlns:a16="http://schemas.microsoft.com/office/drawing/2014/main" id="{0E79CA91-C23E-072E-70E4-D9DDC88C9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53" y="5082302"/>
            <a:ext cx="436523" cy="46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3DAEDC41-B9BE-DECD-1B96-845272218EF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</a:blip>
          <a:stretch>
            <a:fillRect/>
          </a:stretch>
        </p:blipFill>
        <p:spPr>
          <a:xfrm>
            <a:off x="174902" y="121548"/>
            <a:ext cx="420624" cy="362712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2C90AB60-490F-AA65-3750-1BDE89180019}"/>
              </a:ext>
            </a:extLst>
          </p:cNvPr>
          <p:cNvSpPr txBox="1"/>
          <p:nvPr/>
        </p:nvSpPr>
        <p:spPr>
          <a:xfrm>
            <a:off x="-2339239" y="5413946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Choix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9B09BA32-6BFD-8056-E151-D0BDF9DF155C}"/>
              </a:ext>
            </a:extLst>
          </p:cNvPr>
          <p:cNvCxnSpPr>
            <a:cxnSpLocks/>
          </p:cNvCxnSpPr>
          <p:nvPr/>
        </p:nvCxnSpPr>
        <p:spPr>
          <a:xfrm>
            <a:off x="-1409098" y="5616832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424CC0C2-3EAB-410D-EA67-0D40A1CB4D19}"/>
              </a:ext>
            </a:extLst>
          </p:cNvPr>
          <p:cNvSpPr txBox="1"/>
          <p:nvPr/>
        </p:nvSpPr>
        <p:spPr>
          <a:xfrm>
            <a:off x="-4131791" y="41611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Bouton menu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CA69CF1-E2F6-6E54-A233-BB71BA0B5604}"/>
              </a:ext>
            </a:extLst>
          </p:cNvPr>
          <p:cNvCxnSpPr>
            <a:cxnSpLocks/>
          </p:cNvCxnSpPr>
          <p:nvPr/>
        </p:nvCxnSpPr>
        <p:spPr>
          <a:xfrm>
            <a:off x="-1409098" y="257414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8797589-6456-514F-600A-A9D6BC9D567F}"/>
              </a:ext>
            </a:extLst>
          </p:cNvPr>
          <p:cNvSpPr txBox="1"/>
          <p:nvPr/>
        </p:nvSpPr>
        <p:spPr>
          <a:xfrm>
            <a:off x="-3507639" y="3072368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rgbClr val="FF0000"/>
                </a:solidFill>
              </a:rPr>
              <a:t>Evenements</a:t>
            </a:r>
            <a:r>
              <a:rPr lang="fr-FR" i="1" dirty="0">
                <a:solidFill>
                  <a:srgbClr val="FF0000"/>
                </a:solidFill>
              </a:rPr>
              <a:t> (cartes)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CCE88AC1-3108-F467-9F9B-A88BC73E7EE4}"/>
              </a:ext>
            </a:extLst>
          </p:cNvPr>
          <p:cNvCxnSpPr>
            <a:cxnSpLocks/>
          </p:cNvCxnSpPr>
          <p:nvPr/>
        </p:nvCxnSpPr>
        <p:spPr>
          <a:xfrm>
            <a:off x="-1409098" y="3262554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1F3F7FB8-4B80-B5C4-3906-E4658AE1B05C}"/>
              </a:ext>
            </a:extLst>
          </p:cNvPr>
          <p:cNvSpPr txBox="1"/>
          <p:nvPr/>
        </p:nvSpPr>
        <p:spPr>
          <a:xfrm>
            <a:off x="13904376" y="1747110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Illustration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324EDE7D-FF2B-6D6E-C985-9610E6275578}"/>
              </a:ext>
            </a:extLst>
          </p:cNvPr>
          <p:cNvCxnSpPr>
            <a:cxnSpLocks/>
          </p:cNvCxnSpPr>
          <p:nvPr/>
        </p:nvCxnSpPr>
        <p:spPr>
          <a:xfrm>
            <a:off x="12416652" y="1914639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AFE35E1-CDFA-0AD4-A22F-1B0E4DE41A45}"/>
              </a:ext>
            </a:extLst>
          </p:cNvPr>
          <p:cNvSpPr txBox="1"/>
          <p:nvPr/>
        </p:nvSpPr>
        <p:spPr>
          <a:xfrm>
            <a:off x="13904376" y="587798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Etape actuelle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D1AA112-506E-7D93-D011-12C903AF19DC}"/>
              </a:ext>
            </a:extLst>
          </p:cNvPr>
          <p:cNvCxnSpPr>
            <a:cxnSpLocks/>
          </p:cNvCxnSpPr>
          <p:nvPr/>
        </p:nvCxnSpPr>
        <p:spPr>
          <a:xfrm>
            <a:off x="12416652" y="755327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240F82AC-6147-0DD0-E000-AB5A20E29DD5}"/>
              </a:ext>
            </a:extLst>
          </p:cNvPr>
          <p:cNvSpPr txBox="1"/>
          <p:nvPr/>
        </p:nvSpPr>
        <p:spPr>
          <a:xfrm>
            <a:off x="13904376" y="5523877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Stats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32509B6-3E7F-055A-E818-28A329E2FFDD}"/>
              </a:ext>
            </a:extLst>
          </p:cNvPr>
          <p:cNvCxnSpPr>
            <a:cxnSpLocks/>
          </p:cNvCxnSpPr>
          <p:nvPr/>
        </p:nvCxnSpPr>
        <p:spPr>
          <a:xfrm>
            <a:off x="12416652" y="5691406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3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5E44312-BE07-79F2-D2FE-D3FFCEEA6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2EFA2C7-4466-D056-2C0D-5A48D8E3B108}"/>
              </a:ext>
            </a:extLst>
          </p:cNvPr>
          <p:cNvSpPr/>
          <p:nvPr/>
        </p:nvSpPr>
        <p:spPr>
          <a:xfrm>
            <a:off x="976324" y="3564654"/>
            <a:ext cx="4411980" cy="2819400"/>
          </a:xfrm>
          <a:prstGeom prst="roundRect">
            <a:avLst>
              <a:gd name="adj" fmla="val 58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664A38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B2A7AF9-8C82-0336-B029-4A1BA6F6CA03}"/>
              </a:ext>
            </a:extLst>
          </p:cNvPr>
          <p:cNvSpPr/>
          <p:nvPr/>
        </p:nvSpPr>
        <p:spPr>
          <a:xfrm>
            <a:off x="2364085" y="4842963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78E981B-72B4-D976-FF79-88A06DACF05E}"/>
              </a:ext>
            </a:extLst>
          </p:cNvPr>
          <p:cNvSpPr txBox="1"/>
          <p:nvPr/>
        </p:nvSpPr>
        <p:spPr>
          <a:xfrm>
            <a:off x="2442114" y="5146555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Enrôler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3DAEDC41-B9BE-DECD-1B96-845272218E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74902" y="121548"/>
            <a:ext cx="420624" cy="362712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2C90AB60-490F-AA65-3750-1BDE89180019}"/>
              </a:ext>
            </a:extLst>
          </p:cNvPr>
          <p:cNvSpPr txBox="1"/>
          <p:nvPr/>
        </p:nvSpPr>
        <p:spPr>
          <a:xfrm>
            <a:off x="-4083685" y="5313579"/>
            <a:ext cx="299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Choix (clic sur flèches pour faire défiler les capitaines)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9B09BA32-6BFD-8056-E151-D0BDF9DF155C}"/>
              </a:ext>
            </a:extLst>
          </p:cNvPr>
          <p:cNvCxnSpPr>
            <a:cxnSpLocks/>
          </p:cNvCxnSpPr>
          <p:nvPr/>
        </p:nvCxnSpPr>
        <p:spPr>
          <a:xfrm>
            <a:off x="-1409098" y="5616832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424CC0C2-3EAB-410D-EA67-0D40A1CB4D19}"/>
              </a:ext>
            </a:extLst>
          </p:cNvPr>
          <p:cNvSpPr txBox="1"/>
          <p:nvPr/>
        </p:nvSpPr>
        <p:spPr>
          <a:xfrm>
            <a:off x="-2994025" y="72748"/>
            <a:ext cx="158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Bouton menu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CA69CF1-E2F6-6E54-A233-BB71BA0B5604}"/>
              </a:ext>
            </a:extLst>
          </p:cNvPr>
          <p:cNvCxnSpPr>
            <a:cxnSpLocks/>
          </p:cNvCxnSpPr>
          <p:nvPr/>
        </p:nvCxnSpPr>
        <p:spPr>
          <a:xfrm>
            <a:off x="-1409098" y="257414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8797589-6456-514F-600A-A9D6BC9D567F}"/>
              </a:ext>
            </a:extLst>
          </p:cNvPr>
          <p:cNvSpPr txBox="1"/>
          <p:nvPr/>
        </p:nvSpPr>
        <p:spPr>
          <a:xfrm>
            <a:off x="-3507639" y="3072368"/>
            <a:ext cx="299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Cartes qui défilent </a:t>
            </a:r>
          </a:p>
          <a:p>
            <a:r>
              <a:rPr lang="fr-FR" i="1" dirty="0">
                <a:solidFill>
                  <a:srgbClr val="FF0000"/>
                </a:solidFill>
              </a:rPr>
              <a:t>(</a:t>
            </a:r>
            <a:r>
              <a:rPr lang="fr-FR" i="1" dirty="0" err="1">
                <a:solidFill>
                  <a:srgbClr val="FF0000"/>
                </a:solidFill>
              </a:rPr>
              <a:t>carousel</a:t>
            </a:r>
            <a:r>
              <a:rPr lang="fr-FR" i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CCE88AC1-3108-F467-9F9B-A88BC73E7EE4}"/>
              </a:ext>
            </a:extLst>
          </p:cNvPr>
          <p:cNvCxnSpPr>
            <a:cxnSpLocks/>
          </p:cNvCxnSpPr>
          <p:nvPr/>
        </p:nvCxnSpPr>
        <p:spPr>
          <a:xfrm>
            <a:off x="-1409098" y="3262554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1F3F7FB8-4B80-B5C4-3906-E4658AE1B05C}"/>
              </a:ext>
            </a:extLst>
          </p:cNvPr>
          <p:cNvSpPr txBox="1"/>
          <p:nvPr/>
        </p:nvSpPr>
        <p:spPr>
          <a:xfrm>
            <a:off x="13904376" y="1747110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Illustration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324EDE7D-FF2B-6D6E-C985-9610E6275578}"/>
              </a:ext>
            </a:extLst>
          </p:cNvPr>
          <p:cNvCxnSpPr>
            <a:cxnSpLocks/>
          </p:cNvCxnSpPr>
          <p:nvPr/>
        </p:nvCxnSpPr>
        <p:spPr>
          <a:xfrm>
            <a:off x="12416652" y="1914639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AFE35E1-CDFA-0AD4-A22F-1B0E4DE41A45}"/>
              </a:ext>
            </a:extLst>
          </p:cNvPr>
          <p:cNvSpPr txBox="1"/>
          <p:nvPr/>
        </p:nvSpPr>
        <p:spPr>
          <a:xfrm>
            <a:off x="13904376" y="587798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Etape actuelle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D1AA112-506E-7D93-D011-12C903AF19DC}"/>
              </a:ext>
            </a:extLst>
          </p:cNvPr>
          <p:cNvCxnSpPr>
            <a:cxnSpLocks/>
          </p:cNvCxnSpPr>
          <p:nvPr/>
        </p:nvCxnSpPr>
        <p:spPr>
          <a:xfrm>
            <a:off x="12416652" y="755327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240F82AC-6147-0DD0-E000-AB5A20E29DD5}"/>
              </a:ext>
            </a:extLst>
          </p:cNvPr>
          <p:cNvSpPr txBox="1"/>
          <p:nvPr/>
        </p:nvSpPr>
        <p:spPr>
          <a:xfrm>
            <a:off x="13904376" y="5523877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Stats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32509B6-3E7F-055A-E818-28A329E2FFDD}"/>
              </a:ext>
            </a:extLst>
          </p:cNvPr>
          <p:cNvCxnSpPr>
            <a:cxnSpLocks/>
          </p:cNvCxnSpPr>
          <p:nvPr/>
        </p:nvCxnSpPr>
        <p:spPr>
          <a:xfrm>
            <a:off x="12416652" y="5691406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4" descr="Pixel arrow collection #Ad , #ad, #Pixel#arrow#collection | Pixel art  maker, Pixel, Pixel art">
            <a:extLst>
              <a:ext uri="{FF2B5EF4-FFF2-40B4-BE49-F238E27FC236}">
                <a16:creationId xmlns:a16="http://schemas.microsoft.com/office/drawing/2014/main" id="{09F93372-2538-645C-1D15-D255E643F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8855" r="37251" b="74862"/>
          <a:stretch/>
        </p:blipFill>
        <p:spPr bwMode="auto">
          <a:xfrm rot="5400000">
            <a:off x="4229299" y="5147198"/>
            <a:ext cx="584237" cy="4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4" descr="Pixel arrow collection #Ad , #ad, #Pixel#arrow#collection | Pixel art  maker, Pixel, Pixel art">
            <a:extLst>
              <a:ext uri="{FF2B5EF4-FFF2-40B4-BE49-F238E27FC236}">
                <a16:creationId xmlns:a16="http://schemas.microsoft.com/office/drawing/2014/main" id="{9D8D2A35-C969-75D2-4C69-EF6DFC5B3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8855" r="37251" b="74862"/>
          <a:stretch/>
        </p:blipFill>
        <p:spPr bwMode="auto">
          <a:xfrm rot="16200000">
            <a:off x="1653972" y="5111541"/>
            <a:ext cx="584237" cy="4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Image 1083">
            <a:extLst>
              <a:ext uri="{FF2B5EF4-FFF2-40B4-BE49-F238E27FC236}">
                <a16:creationId xmlns:a16="http://schemas.microsoft.com/office/drawing/2014/main" id="{0B25ADF5-1869-20E6-D3D1-474DB966AB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347441" y="1747110"/>
            <a:ext cx="1352247" cy="1693847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090745AB-ABCA-838B-CF59-9CAAFA1EC3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2715" y="1747110"/>
            <a:ext cx="2182813" cy="2733675"/>
            <a:chOff x="1484" y="1191"/>
            <a:chExt cx="1375" cy="1722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6A14C414-3ED2-E64C-5E80-A1884805BF5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7AEF9C07-ABB0-82B5-CE27-AAFBE4F2C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16B967B8-26FA-494A-FA9C-146680A9C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C9B690B5-B0A3-DFDC-E0F2-9548DEA55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5DD9B5D-5C84-8B62-19BC-088E343C5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95C9A418-A8BC-D62C-F5EE-F73496CD4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91E5694-E989-3069-A4C9-DF08BCB7C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33DC5187-4814-8FE5-1D98-62D4F503E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2024"/>
              <a:ext cx="85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Augustin le rouge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5A7954F3-DDCA-7419-F749-851E78841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20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73F27CD5-6414-AF6D-8754-EF6025B0F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36B97E0D-C3F1-D25A-9420-952145A02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D49D4ABA-A2A9-E7E3-8579-22B845226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8B718780-5DDE-91A4-14CE-395D89E0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DF8171-DF31-013B-52FC-64807178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3E7133F-EF54-AEEE-2197-507CD4C8E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19">
              <a:extLst>
                <a:ext uri="{FF2B5EF4-FFF2-40B4-BE49-F238E27FC236}">
                  <a16:creationId xmlns:a16="http://schemas.microsoft.com/office/drawing/2014/main" id="{DD7188AE-2F8C-90C7-4091-6F7CD3B72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4D9D7879-E0CE-CEBB-750D-AC734EE6A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43C3F15A-F2D4-80DB-5EDB-0416C74B0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495986F5-F01D-FD90-6FD6-D82E4DE49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E22B8BE8-EF17-0A28-A7DE-32F6FE6B3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F74A9D-4FDC-4572-3478-B45ED1F5C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DB846321-D8F4-A36D-9B0E-DBA7F01B4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26">
              <a:extLst>
                <a:ext uri="{FF2B5EF4-FFF2-40B4-BE49-F238E27FC236}">
                  <a16:creationId xmlns:a16="http://schemas.microsoft.com/office/drawing/2014/main" id="{E18285D4-0E08-DA99-BB5F-A0C70ED55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27">
              <a:extLst>
                <a:ext uri="{FF2B5EF4-FFF2-40B4-BE49-F238E27FC236}">
                  <a16:creationId xmlns:a16="http://schemas.microsoft.com/office/drawing/2014/main" id="{97FDA8C1-BED7-4AC9-81D7-083337F67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28">
              <a:extLst>
                <a:ext uri="{FF2B5EF4-FFF2-40B4-BE49-F238E27FC236}">
                  <a16:creationId xmlns:a16="http://schemas.microsoft.com/office/drawing/2014/main" id="{A2A352F7-C649-463B-3CC0-0678F2A53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29">
              <a:extLst>
                <a:ext uri="{FF2B5EF4-FFF2-40B4-BE49-F238E27FC236}">
                  <a16:creationId xmlns:a16="http://schemas.microsoft.com/office/drawing/2014/main" id="{AEBBC409-62B5-E4E6-00C3-F8DD4D7EE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0">
              <a:extLst>
                <a:ext uri="{FF2B5EF4-FFF2-40B4-BE49-F238E27FC236}">
                  <a16:creationId xmlns:a16="http://schemas.microsoft.com/office/drawing/2014/main" id="{4F1CC3E3-5591-C755-280F-D6A7314E0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1">
              <a:extLst>
                <a:ext uri="{FF2B5EF4-FFF2-40B4-BE49-F238E27FC236}">
                  <a16:creationId xmlns:a16="http://schemas.microsoft.com/office/drawing/2014/main" id="{77CBBE8B-A280-7493-2F7D-84C7096C8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2">
              <a:extLst>
                <a:ext uri="{FF2B5EF4-FFF2-40B4-BE49-F238E27FC236}">
                  <a16:creationId xmlns:a16="http://schemas.microsoft.com/office/drawing/2014/main" id="{A60EF89A-5623-7EDD-5452-1772EAEC5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33">
              <a:extLst>
                <a:ext uri="{FF2B5EF4-FFF2-40B4-BE49-F238E27FC236}">
                  <a16:creationId xmlns:a16="http://schemas.microsoft.com/office/drawing/2014/main" id="{D544B75F-C63D-C6C1-55E2-6139C3674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" y="1551"/>
              <a:ext cx="514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34">
              <a:extLst>
                <a:ext uri="{FF2B5EF4-FFF2-40B4-BE49-F238E27FC236}">
                  <a16:creationId xmlns:a16="http://schemas.microsoft.com/office/drawing/2014/main" id="{CCB390DC-DFB3-E461-E3F8-111ADC65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35">
              <a:extLst>
                <a:ext uri="{FF2B5EF4-FFF2-40B4-BE49-F238E27FC236}">
                  <a16:creationId xmlns:a16="http://schemas.microsoft.com/office/drawing/2014/main" id="{A6CA8114-1E85-D5CB-B317-C35AB8514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 cap="flat">
              <a:solidFill>
                <a:srgbClr val="6C4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86EF1BA-1D58-8E2C-245A-CF21C2DF42F5}"/>
              </a:ext>
            </a:extLst>
          </p:cNvPr>
          <p:cNvSpPr/>
          <p:nvPr/>
        </p:nvSpPr>
        <p:spPr>
          <a:xfrm>
            <a:off x="2250671" y="1890065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2" descr="Pixel Art Characters Set Pirate Crew : image vectorielle de stock (libre de  droits) 1304187133 | Shutterstock">
            <a:extLst>
              <a:ext uri="{FF2B5EF4-FFF2-40B4-BE49-F238E27FC236}">
                <a16:creationId xmlns:a16="http://schemas.microsoft.com/office/drawing/2014/main" id="{CC22FA35-A5D7-60FA-437D-E802A71CE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2" t="14667" r="67502" b="51942"/>
          <a:stretch/>
        </p:blipFill>
        <p:spPr bwMode="auto">
          <a:xfrm>
            <a:off x="2476942" y="1928723"/>
            <a:ext cx="546523" cy="9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6" descr="Knife Pixel Photos, Images and Pictures">
            <a:extLst>
              <a:ext uri="{FF2B5EF4-FFF2-40B4-BE49-F238E27FC236}">
                <a16:creationId xmlns:a16="http://schemas.microsoft.com/office/drawing/2014/main" id="{63D25B2C-A5EC-B001-3BEB-00B4AD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4" y="2031751"/>
            <a:ext cx="232636" cy="2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Image 1039">
            <a:extLst>
              <a:ext uri="{FF2B5EF4-FFF2-40B4-BE49-F238E27FC236}">
                <a16:creationId xmlns:a16="http://schemas.microsoft.com/office/drawing/2014/main" id="{F465CB9E-026D-BC01-57F2-58BCFC59A6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51" y="2412996"/>
            <a:ext cx="304580" cy="274122"/>
          </a:xfrm>
          <a:prstGeom prst="rect">
            <a:avLst/>
          </a:prstGeom>
        </p:spPr>
      </p:pic>
      <p:sp>
        <p:nvSpPr>
          <p:cNvPr id="1041" name="ZoneTexte 1040">
            <a:extLst>
              <a:ext uri="{FF2B5EF4-FFF2-40B4-BE49-F238E27FC236}">
                <a16:creationId xmlns:a16="http://schemas.microsoft.com/office/drawing/2014/main" id="{F14B9831-AF01-BDE7-C02F-59CCF7BC6131}"/>
              </a:ext>
            </a:extLst>
          </p:cNvPr>
          <p:cNvSpPr txBox="1"/>
          <p:nvPr/>
        </p:nvSpPr>
        <p:spPr>
          <a:xfrm>
            <a:off x="3473739" y="197222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1042" name="ZoneTexte 1041">
            <a:extLst>
              <a:ext uri="{FF2B5EF4-FFF2-40B4-BE49-F238E27FC236}">
                <a16:creationId xmlns:a16="http://schemas.microsoft.com/office/drawing/2014/main" id="{2D29F5FB-EC05-70EE-10DE-1D433B1E3BAB}"/>
              </a:ext>
            </a:extLst>
          </p:cNvPr>
          <p:cNvSpPr txBox="1"/>
          <p:nvPr/>
        </p:nvSpPr>
        <p:spPr>
          <a:xfrm>
            <a:off x="3480863" y="2382662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25</a:t>
            </a:r>
          </a:p>
        </p:txBody>
      </p:sp>
      <p:pic>
        <p:nvPicPr>
          <p:cNvPr id="1125" name="Image 1124">
            <a:extLst>
              <a:ext uri="{FF2B5EF4-FFF2-40B4-BE49-F238E27FC236}">
                <a16:creationId xmlns:a16="http://schemas.microsoft.com/office/drawing/2014/main" id="{F9F0C5A5-977C-80DA-CF61-39AB34C1281E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649266" y="1779876"/>
            <a:ext cx="1375465" cy="1722930"/>
          </a:xfrm>
          <a:prstGeom prst="rect">
            <a:avLst/>
          </a:prstGeom>
        </p:spPr>
      </p:pic>
      <p:sp>
        <p:nvSpPr>
          <p:cNvPr id="1165" name="Rectangle : coins arrondis 1164">
            <a:extLst>
              <a:ext uri="{FF2B5EF4-FFF2-40B4-BE49-F238E27FC236}">
                <a16:creationId xmlns:a16="http://schemas.microsoft.com/office/drawing/2014/main" id="{51487033-513B-DD94-EC47-68A5D7C0452A}"/>
              </a:ext>
            </a:extLst>
          </p:cNvPr>
          <p:cNvSpPr/>
          <p:nvPr/>
        </p:nvSpPr>
        <p:spPr>
          <a:xfrm>
            <a:off x="6776065" y="3502806"/>
            <a:ext cx="4411980" cy="2819400"/>
          </a:xfrm>
          <a:prstGeom prst="roundRect">
            <a:avLst>
              <a:gd name="adj" fmla="val 58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grpSp>
        <p:nvGrpSpPr>
          <p:cNvPr id="1126" name="Group 4">
            <a:extLst>
              <a:ext uri="{FF2B5EF4-FFF2-40B4-BE49-F238E27FC236}">
                <a16:creationId xmlns:a16="http://schemas.microsoft.com/office/drawing/2014/main" id="{419A1DC4-5AE4-1FF1-B79A-B5F21F560A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26152" y="1640812"/>
            <a:ext cx="2182813" cy="2733675"/>
            <a:chOff x="1484" y="1191"/>
            <a:chExt cx="1375" cy="1722"/>
          </a:xfrm>
        </p:grpSpPr>
        <p:sp>
          <p:nvSpPr>
            <p:cNvPr id="1127" name="AutoShape 3">
              <a:extLst>
                <a:ext uri="{FF2B5EF4-FFF2-40B4-BE49-F238E27FC236}">
                  <a16:creationId xmlns:a16="http://schemas.microsoft.com/office/drawing/2014/main" id="{497B9142-6080-498F-B06B-5CD5F2032C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28" name="Picture 5">
              <a:extLst>
                <a:ext uri="{FF2B5EF4-FFF2-40B4-BE49-F238E27FC236}">
                  <a16:creationId xmlns:a16="http://schemas.microsoft.com/office/drawing/2014/main" id="{4952EF5F-DC0B-1884-8243-8B5EA8B44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" name="Picture 6">
              <a:extLst>
                <a:ext uri="{FF2B5EF4-FFF2-40B4-BE49-F238E27FC236}">
                  <a16:creationId xmlns:a16="http://schemas.microsoft.com/office/drawing/2014/main" id="{06418D53-3C1C-B015-D45E-7140A6EA4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0" name="Picture 7">
              <a:extLst>
                <a:ext uri="{FF2B5EF4-FFF2-40B4-BE49-F238E27FC236}">
                  <a16:creationId xmlns:a16="http://schemas.microsoft.com/office/drawing/2014/main" id="{BF8362BD-FE2B-01C2-4BA9-CA6C0A09C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1" name="Picture 8">
              <a:extLst>
                <a:ext uri="{FF2B5EF4-FFF2-40B4-BE49-F238E27FC236}">
                  <a16:creationId xmlns:a16="http://schemas.microsoft.com/office/drawing/2014/main" id="{C741C956-B2DD-C0C1-E516-F18EA4847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2" name="Picture 9">
              <a:extLst>
                <a:ext uri="{FF2B5EF4-FFF2-40B4-BE49-F238E27FC236}">
                  <a16:creationId xmlns:a16="http://schemas.microsoft.com/office/drawing/2014/main" id="{D6027FCC-C9D0-7122-EF23-157717710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3" name="Picture 10">
              <a:extLst>
                <a:ext uri="{FF2B5EF4-FFF2-40B4-BE49-F238E27FC236}">
                  <a16:creationId xmlns:a16="http://schemas.microsoft.com/office/drawing/2014/main" id="{1FA7A1B1-66D5-EB55-09DC-CB626FE1A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4" name="Rectangle 11">
              <a:extLst>
                <a:ext uri="{FF2B5EF4-FFF2-40B4-BE49-F238E27FC236}">
                  <a16:creationId xmlns:a16="http://schemas.microsoft.com/office/drawing/2014/main" id="{C2FC4608-6CFB-B44E-469C-57FC995BB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2023"/>
              <a:ext cx="53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Black </a:t>
              </a:r>
              <a:r>
                <a:rPr kumimoji="0" lang="fr-FR" altLang="fr-FR" sz="15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pearl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Rectangle 12">
              <a:extLst>
                <a:ext uri="{FF2B5EF4-FFF2-40B4-BE49-F238E27FC236}">
                  <a16:creationId xmlns:a16="http://schemas.microsoft.com/office/drawing/2014/main" id="{CB641301-9E94-5549-BF3F-3424953CA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20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6" name="Rectangle 13">
              <a:extLst>
                <a:ext uri="{FF2B5EF4-FFF2-40B4-BE49-F238E27FC236}">
                  <a16:creationId xmlns:a16="http://schemas.microsoft.com/office/drawing/2014/main" id="{299225AB-0348-0CFC-4A25-06797C4C5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7" name="Rectangle 14">
              <a:extLst>
                <a:ext uri="{FF2B5EF4-FFF2-40B4-BE49-F238E27FC236}">
                  <a16:creationId xmlns:a16="http://schemas.microsoft.com/office/drawing/2014/main" id="{C31F6F5E-2C4A-C936-F454-8A2AF295E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8" name="Rectangle 15">
              <a:extLst>
                <a:ext uri="{FF2B5EF4-FFF2-40B4-BE49-F238E27FC236}">
                  <a16:creationId xmlns:a16="http://schemas.microsoft.com/office/drawing/2014/main" id="{1424C965-F5B5-AB95-FBA3-3155C38CB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9" name="Rectangle 16">
              <a:extLst>
                <a:ext uri="{FF2B5EF4-FFF2-40B4-BE49-F238E27FC236}">
                  <a16:creationId xmlns:a16="http://schemas.microsoft.com/office/drawing/2014/main" id="{97A1EDE2-713B-ACB7-A8A8-6EF409EAD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0" name="Rectangle 17">
              <a:extLst>
                <a:ext uri="{FF2B5EF4-FFF2-40B4-BE49-F238E27FC236}">
                  <a16:creationId xmlns:a16="http://schemas.microsoft.com/office/drawing/2014/main" id="{AB955964-55B6-9BED-9FB0-B73691AA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1" name="Rectangle 18">
              <a:extLst>
                <a:ext uri="{FF2B5EF4-FFF2-40B4-BE49-F238E27FC236}">
                  <a16:creationId xmlns:a16="http://schemas.microsoft.com/office/drawing/2014/main" id="{B5D399EF-A01A-4FF1-AF98-1251F7E30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2" name="Rectangle 19">
              <a:extLst>
                <a:ext uri="{FF2B5EF4-FFF2-40B4-BE49-F238E27FC236}">
                  <a16:creationId xmlns:a16="http://schemas.microsoft.com/office/drawing/2014/main" id="{C8BD711E-4B1F-3DB1-7F32-B349CC1A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3" name="Rectangle 20">
              <a:extLst>
                <a:ext uri="{FF2B5EF4-FFF2-40B4-BE49-F238E27FC236}">
                  <a16:creationId xmlns:a16="http://schemas.microsoft.com/office/drawing/2014/main" id="{DF6B6F0B-D6E8-55E1-A533-10E190C3E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4" name="Rectangle 21">
              <a:extLst>
                <a:ext uri="{FF2B5EF4-FFF2-40B4-BE49-F238E27FC236}">
                  <a16:creationId xmlns:a16="http://schemas.microsoft.com/office/drawing/2014/main" id="{CE9FD91A-2F67-3C23-2E58-FE6510E5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5" name="Rectangle 22">
              <a:extLst>
                <a:ext uri="{FF2B5EF4-FFF2-40B4-BE49-F238E27FC236}">
                  <a16:creationId xmlns:a16="http://schemas.microsoft.com/office/drawing/2014/main" id="{0FB47916-F7A0-E093-1819-4AD7F6453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6" name="Rectangle 23">
              <a:extLst>
                <a:ext uri="{FF2B5EF4-FFF2-40B4-BE49-F238E27FC236}">
                  <a16:creationId xmlns:a16="http://schemas.microsoft.com/office/drawing/2014/main" id="{AAF36032-11C3-1558-5035-1AF368A1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32952CA1-27B8-5D1B-23D4-E10DAEE8F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8" name="Freeform 25">
              <a:extLst>
                <a:ext uri="{FF2B5EF4-FFF2-40B4-BE49-F238E27FC236}">
                  <a16:creationId xmlns:a16="http://schemas.microsoft.com/office/drawing/2014/main" id="{8E513891-037E-9C97-FA2F-012C09D21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9" name="Freeform 26">
              <a:extLst>
                <a:ext uri="{FF2B5EF4-FFF2-40B4-BE49-F238E27FC236}">
                  <a16:creationId xmlns:a16="http://schemas.microsoft.com/office/drawing/2014/main" id="{B32FC341-1918-6202-984D-0F6FAA57F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0" name="Freeform 27">
              <a:extLst>
                <a:ext uri="{FF2B5EF4-FFF2-40B4-BE49-F238E27FC236}">
                  <a16:creationId xmlns:a16="http://schemas.microsoft.com/office/drawing/2014/main" id="{10816BBA-22E3-7B61-F634-2161BE521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1" name="Freeform 28">
              <a:extLst>
                <a:ext uri="{FF2B5EF4-FFF2-40B4-BE49-F238E27FC236}">
                  <a16:creationId xmlns:a16="http://schemas.microsoft.com/office/drawing/2014/main" id="{36FE8C31-31F9-6E5A-0F07-1950FB67D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2" name="Freeform 29">
              <a:extLst>
                <a:ext uri="{FF2B5EF4-FFF2-40B4-BE49-F238E27FC236}">
                  <a16:creationId xmlns:a16="http://schemas.microsoft.com/office/drawing/2014/main" id="{3D3006A9-7BFB-0CF0-35B5-2AD1AE536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3" name="Freeform 30">
              <a:extLst>
                <a:ext uri="{FF2B5EF4-FFF2-40B4-BE49-F238E27FC236}">
                  <a16:creationId xmlns:a16="http://schemas.microsoft.com/office/drawing/2014/main" id="{ACA41554-1563-7DC4-AC74-0DB751ADE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4" name="Freeform 31">
              <a:extLst>
                <a:ext uri="{FF2B5EF4-FFF2-40B4-BE49-F238E27FC236}">
                  <a16:creationId xmlns:a16="http://schemas.microsoft.com/office/drawing/2014/main" id="{66DCAF14-0AF1-D024-3CDC-11C84056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5" name="Freeform 32">
              <a:extLst>
                <a:ext uri="{FF2B5EF4-FFF2-40B4-BE49-F238E27FC236}">
                  <a16:creationId xmlns:a16="http://schemas.microsoft.com/office/drawing/2014/main" id="{751D668E-1E30-2DBE-E526-7A737C00C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6" name="Freeform 33">
              <a:extLst>
                <a:ext uri="{FF2B5EF4-FFF2-40B4-BE49-F238E27FC236}">
                  <a16:creationId xmlns:a16="http://schemas.microsoft.com/office/drawing/2014/main" id="{6141DDBC-43B8-2B45-408A-C2FCE6E3B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" y="1551"/>
              <a:ext cx="514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7" name="Freeform 34">
              <a:extLst>
                <a:ext uri="{FF2B5EF4-FFF2-40B4-BE49-F238E27FC236}">
                  <a16:creationId xmlns:a16="http://schemas.microsoft.com/office/drawing/2014/main" id="{DBB4BE52-0C66-0FBF-DCD9-CDDCA4E96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8" name="Freeform 35">
              <a:extLst>
                <a:ext uri="{FF2B5EF4-FFF2-40B4-BE49-F238E27FC236}">
                  <a16:creationId xmlns:a16="http://schemas.microsoft.com/office/drawing/2014/main" id="{BCF1B0EC-76F3-36B0-39D0-06EF9D96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 cap="flat">
              <a:solidFill>
                <a:srgbClr val="6C4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159" name="Rectangle 1158">
            <a:extLst>
              <a:ext uri="{FF2B5EF4-FFF2-40B4-BE49-F238E27FC236}">
                <a16:creationId xmlns:a16="http://schemas.microsoft.com/office/drawing/2014/main" id="{EE72641B-0EF4-A9B8-FB7E-F7C814361474}"/>
              </a:ext>
            </a:extLst>
          </p:cNvPr>
          <p:cNvSpPr/>
          <p:nvPr/>
        </p:nvSpPr>
        <p:spPr>
          <a:xfrm>
            <a:off x="8174108" y="1783767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62" name="Image 1161">
            <a:extLst>
              <a:ext uri="{FF2B5EF4-FFF2-40B4-BE49-F238E27FC236}">
                <a16:creationId xmlns:a16="http://schemas.microsoft.com/office/drawing/2014/main" id="{7706B53B-E292-329F-B785-0EA9EF8DBB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7" y="2356323"/>
            <a:ext cx="304580" cy="274122"/>
          </a:xfrm>
          <a:prstGeom prst="rect">
            <a:avLst/>
          </a:prstGeom>
        </p:spPr>
      </p:pic>
      <p:sp>
        <p:nvSpPr>
          <p:cNvPr id="1163" name="ZoneTexte 1162">
            <a:extLst>
              <a:ext uri="{FF2B5EF4-FFF2-40B4-BE49-F238E27FC236}">
                <a16:creationId xmlns:a16="http://schemas.microsoft.com/office/drawing/2014/main" id="{9D3C8E3B-40E9-4612-F6E6-810BE04BF004}"/>
              </a:ext>
            </a:extLst>
          </p:cNvPr>
          <p:cNvSpPr txBox="1"/>
          <p:nvPr/>
        </p:nvSpPr>
        <p:spPr>
          <a:xfrm>
            <a:off x="9505445" y="1915554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1164" name="ZoneTexte 1163">
            <a:extLst>
              <a:ext uri="{FF2B5EF4-FFF2-40B4-BE49-F238E27FC236}">
                <a16:creationId xmlns:a16="http://schemas.microsoft.com/office/drawing/2014/main" id="{676F6778-9786-55E4-22FA-B99E847D8D39}"/>
              </a:ext>
            </a:extLst>
          </p:cNvPr>
          <p:cNvSpPr txBox="1"/>
          <p:nvPr/>
        </p:nvSpPr>
        <p:spPr>
          <a:xfrm>
            <a:off x="9512569" y="2325989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25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7205EF9-4B8F-72D9-03C3-A25B33399B3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8" r="36637" b="20291"/>
          <a:stretch/>
        </p:blipFill>
        <p:spPr>
          <a:xfrm>
            <a:off x="8252974" y="1575831"/>
            <a:ext cx="817563" cy="1093314"/>
          </a:xfrm>
          <a:prstGeom prst="rect">
            <a:avLst/>
          </a:prstGeom>
        </p:spPr>
      </p:pic>
      <p:pic>
        <p:nvPicPr>
          <p:cNvPr id="1166" name="Picture 4" descr="Pixel art wooden box, crate vector icon for 8bit game on white background  13367632 Vector Art at Vecteezy">
            <a:extLst>
              <a:ext uri="{FF2B5EF4-FFF2-40B4-BE49-F238E27FC236}">
                <a16:creationId xmlns:a16="http://schemas.microsoft.com/office/drawing/2014/main" id="{4AAA7123-752D-82B3-8167-B18BD4978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4" t="23282" r="22032" b="21705"/>
          <a:stretch/>
        </p:blipFill>
        <p:spPr bwMode="auto">
          <a:xfrm>
            <a:off x="9207253" y="1961757"/>
            <a:ext cx="302979" cy="29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" name="Rectangle : coins arrondis 1166">
            <a:extLst>
              <a:ext uri="{FF2B5EF4-FFF2-40B4-BE49-F238E27FC236}">
                <a16:creationId xmlns:a16="http://schemas.microsoft.com/office/drawing/2014/main" id="{1C0F0DAD-701D-636C-C0F0-0EC31BCE2BB2}"/>
              </a:ext>
            </a:extLst>
          </p:cNvPr>
          <p:cNvSpPr/>
          <p:nvPr/>
        </p:nvSpPr>
        <p:spPr>
          <a:xfrm>
            <a:off x="8193198" y="4781852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8" name="ZoneTexte 1167">
            <a:extLst>
              <a:ext uri="{FF2B5EF4-FFF2-40B4-BE49-F238E27FC236}">
                <a16:creationId xmlns:a16="http://schemas.microsoft.com/office/drawing/2014/main" id="{B58DF97C-E195-3480-DE06-E711383A2F3C}"/>
              </a:ext>
            </a:extLst>
          </p:cNvPr>
          <p:cNvSpPr txBox="1"/>
          <p:nvPr/>
        </p:nvSpPr>
        <p:spPr>
          <a:xfrm>
            <a:off x="8279835" y="4843513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Acheter</a:t>
            </a:r>
          </a:p>
        </p:txBody>
      </p:sp>
      <p:grpSp>
        <p:nvGrpSpPr>
          <p:cNvPr id="1171" name="Group 4">
            <a:extLst>
              <a:ext uri="{FF2B5EF4-FFF2-40B4-BE49-F238E27FC236}">
                <a16:creationId xmlns:a16="http://schemas.microsoft.com/office/drawing/2014/main" id="{B10696CF-181C-1B2D-7B2D-42FD60B250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05885" y="-3039144"/>
            <a:ext cx="2182813" cy="2733675"/>
            <a:chOff x="1484" y="1191"/>
            <a:chExt cx="1375" cy="1722"/>
          </a:xfrm>
        </p:grpSpPr>
        <p:sp>
          <p:nvSpPr>
            <p:cNvPr id="1172" name="AutoShape 3">
              <a:extLst>
                <a:ext uri="{FF2B5EF4-FFF2-40B4-BE49-F238E27FC236}">
                  <a16:creationId xmlns:a16="http://schemas.microsoft.com/office/drawing/2014/main" id="{E3C0E428-3634-7B29-7289-1B1D73A8D9B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73" name="Picture 5">
              <a:extLst>
                <a:ext uri="{FF2B5EF4-FFF2-40B4-BE49-F238E27FC236}">
                  <a16:creationId xmlns:a16="http://schemas.microsoft.com/office/drawing/2014/main" id="{E904E372-BDDB-1210-B3AD-D082879AE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4" name="Picture 6">
              <a:extLst>
                <a:ext uri="{FF2B5EF4-FFF2-40B4-BE49-F238E27FC236}">
                  <a16:creationId xmlns:a16="http://schemas.microsoft.com/office/drawing/2014/main" id="{1D96510A-DF9C-B832-09A2-84BE9EA2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5" name="Picture 7">
              <a:extLst>
                <a:ext uri="{FF2B5EF4-FFF2-40B4-BE49-F238E27FC236}">
                  <a16:creationId xmlns:a16="http://schemas.microsoft.com/office/drawing/2014/main" id="{0AF199D8-CC02-2935-AD0A-6154B633B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6" name="Picture 8">
              <a:extLst>
                <a:ext uri="{FF2B5EF4-FFF2-40B4-BE49-F238E27FC236}">
                  <a16:creationId xmlns:a16="http://schemas.microsoft.com/office/drawing/2014/main" id="{8057C25C-CED5-3881-451E-1A829D1C5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9">
              <a:extLst>
                <a:ext uri="{FF2B5EF4-FFF2-40B4-BE49-F238E27FC236}">
                  <a16:creationId xmlns:a16="http://schemas.microsoft.com/office/drawing/2014/main" id="{A351F754-7915-3519-2DC4-31CCE4004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8" name="Picture 10">
              <a:extLst>
                <a:ext uri="{FF2B5EF4-FFF2-40B4-BE49-F238E27FC236}">
                  <a16:creationId xmlns:a16="http://schemas.microsoft.com/office/drawing/2014/main" id="{72A4F1E6-5C8F-BD01-76CC-D768F0A40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9" name="Rectangle 11">
              <a:extLst>
                <a:ext uri="{FF2B5EF4-FFF2-40B4-BE49-F238E27FC236}">
                  <a16:creationId xmlns:a16="http://schemas.microsoft.com/office/drawing/2014/main" id="{F08F721D-738B-D2B5-09D8-2C0AE5B8D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023"/>
              <a:ext cx="84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Hollandais volant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0" name="Rectangle 12">
              <a:extLst>
                <a:ext uri="{FF2B5EF4-FFF2-40B4-BE49-F238E27FC236}">
                  <a16:creationId xmlns:a16="http://schemas.microsoft.com/office/drawing/2014/main" id="{1ED9348E-FDFC-0A7F-DC15-595E92BA6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20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1" name="Rectangle 13">
              <a:extLst>
                <a:ext uri="{FF2B5EF4-FFF2-40B4-BE49-F238E27FC236}">
                  <a16:creationId xmlns:a16="http://schemas.microsoft.com/office/drawing/2014/main" id="{34023D26-41DF-22E6-E02B-7109DB1A1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2" name="Rectangle 14">
              <a:extLst>
                <a:ext uri="{FF2B5EF4-FFF2-40B4-BE49-F238E27FC236}">
                  <a16:creationId xmlns:a16="http://schemas.microsoft.com/office/drawing/2014/main" id="{C8B0A23E-BA48-0C8A-3CF7-440245803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3" name="Rectangle 15">
              <a:extLst>
                <a:ext uri="{FF2B5EF4-FFF2-40B4-BE49-F238E27FC236}">
                  <a16:creationId xmlns:a16="http://schemas.microsoft.com/office/drawing/2014/main" id="{755A26E8-E28D-92F9-C31F-0E1106D37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4" name="Rectangle 16">
              <a:extLst>
                <a:ext uri="{FF2B5EF4-FFF2-40B4-BE49-F238E27FC236}">
                  <a16:creationId xmlns:a16="http://schemas.microsoft.com/office/drawing/2014/main" id="{EF183307-F17D-07BD-DE3B-3678F874E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5" name="Rectangle 17">
              <a:extLst>
                <a:ext uri="{FF2B5EF4-FFF2-40B4-BE49-F238E27FC236}">
                  <a16:creationId xmlns:a16="http://schemas.microsoft.com/office/drawing/2014/main" id="{192C8876-F601-04C2-812C-8802AB41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6" name="Rectangle 18">
              <a:extLst>
                <a:ext uri="{FF2B5EF4-FFF2-40B4-BE49-F238E27FC236}">
                  <a16:creationId xmlns:a16="http://schemas.microsoft.com/office/drawing/2014/main" id="{06870C9A-4A25-DC8F-6C68-DE020D8BB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7" name="Rectangle 19">
              <a:extLst>
                <a:ext uri="{FF2B5EF4-FFF2-40B4-BE49-F238E27FC236}">
                  <a16:creationId xmlns:a16="http://schemas.microsoft.com/office/drawing/2014/main" id="{71DF4913-4915-5053-4BBA-65A1782C9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8" name="Rectangle 20">
              <a:extLst>
                <a:ext uri="{FF2B5EF4-FFF2-40B4-BE49-F238E27FC236}">
                  <a16:creationId xmlns:a16="http://schemas.microsoft.com/office/drawing/2014/main" id="{A655B76B-089B-76D0-40EF-0F02226C5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9" name="Rectangle 21">
              <a:extLst>
                <a:ext uri="{FF2B5EF4-FFF2-40B4-BE49-F238E27FC236}">
                  <a16:creationId xmlns:a16="http://schemas.microsoft.com/office/drawing/2014/main" id="{428E01C6-65DD-B958-A801-BA6390410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0" name="Rectangle 22">
              <a:extLst>
                <a:ext uri="{FF2B5EF4-FFF2-40B4-BE49-F238E27FC236}">
                  <a16:creationId xmlns:a16="http://schemas.microsoft.com/office/drawing/2014/main" id="{8B0F2872-2855-0F22-8E91-7404870E2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1" name="Rectangle 23">
              <a:extLst>
                <a:ext uri="{FF2B5EF4-FFF2-40B4-BE49-F238E27FC236}">
                  <a16:creationId xmlns:a16="http://schemas.microsoft.com/office/drawing/2014/main" id="{DAF9384A-35DD-4AFD-5E08-BF7CCC683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95115BCF-88C3-5F32-93C1-07BEF49A7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3" name="Freeform 25">
              <a:extLst>
                <a:ext uri="{FF2B5EF4-FFF2-40B4-BE49-F238E27FC236}">
                  <a16:creationId xmlns:a16="http://schemas.microsoft.com/office/drawing/2014/main" id="{F009D016-F01D-D9F9-AA05-579F92D3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4" name="Freeform 26">
              <a:extLst>
                <a:ext uri="{FF2B5EF4-FFF2-40B4-BE49-F238E27FC236}">
                  <a16:creationId xmlns:a16="http://schemas.microsoft.com/office/drawing/2014/main" id="{34E8B4BF-003D-5E0E-717A-9BD0D8B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5" name="Freeform 27">
              <a:extLst>
                <a:ext uri="{FF2B5EF4-FFF2-40B4-BE49-F238E27FC236}">
                  <a16:creationId xmlns:a16="http://schemas.microsoft.com/office/drawing/2014/main" id="{43A6B5F3-872D-13FF-5362-4AE1C3CE1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6" name="Freeform 28">
              <a:extLst>
                <a:ext uri="{FF2B5EF4-FFF2-40B4-BE49-F238E27FC236}">
                  <a16:creationId xmlns:a16="http://schemas.microsoft.com/office/drawing/2014/main" id="{7917D662-C594-7F3F-24BA-495DF6774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DD64C16D-348B-F357-595E-A6DB5EDA1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5AACFE8E-2D8B-6642-5977-66A3962A3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9C3D29D-70CC-FA4F-0E11-7D157D2CB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BF41A563-0E17-7BA2-F949-6E8C167B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1" name="Freeform 33">
              <a:extLst>
                <a:ext uri="{FF2B5EF4-FFF2-40B4-BE49-F238E27FC236}">
                  <a16:creationId xmlns:a16="http://schemas.microsoft.com/office/drawing/2014/main" id="{B8424A27-1DDE-4166-74AC-3EA0596F5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" y="1551"/>
              <a:ext cx="514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2" name="Freeform 34">
              <a:extLst>
                <a:ext uri="{FF2B5EF4-FFF2-40B4-BE49-F238E27FC236}">
                  <a16:creationId xmlns:a16="http://schemas.microsoft.com/office/drawing/2014/main" id="{670F8FD0-7362-F496-8048-659517A9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3" name="Freeform 35">
              <a:extLst>
                <a:ext uri="{FF2B5EF4-FFF2-40B4-BE49-F238E27FC236}">
                  <a16:creationId xmlns:a16="http://schemas.microsoft.com/office/drawing/2014/main" id="{232C9717-90AC-0E7C-6CCB-8D39C72B3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 cap="flat">
              <a:solidFill>
                <a:srgbClr val="6C4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204" name="Rectangle 1203">
            <a:extLst>
              <a:ext uri="{FF2B5EF4-FFF2-40B4-BE49-F238E27FC236}">
                <a16:creationId xmlns:a16="http://schemas.microsoft.com/office/drawing/2014/main" id="{6D409D0C-350E-E908-BD72-1CF837884570}"/>
              </a:ext>
            </a:extLst>
          </p:cNvPr>
          <p:cNvSpPr/>
          <p:nvPr/>
        </p:nvSpPr>
        <p:spPr>
          <a:xfrm>
            <a:off x="5053841" y="-2896189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05" name="Image 1204">
            <a:extLst>
              <a:ext uri="{FF2B5EF4-FFF2-40B4-BE49-F238E27FC236}">
                <a16:creationId xmlns:a16="http://schemas.microsoft.com/office/drawing/2014/main" id="{BF996AC9-CA5D-FE0E-AB33-D44DF982CF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0" y="-2323633"/>
            <a:ext cx="304580" cy="274122"/>
          </a:xfrm>
          <a:prstGeom prst="rect">
            <a:avLst/>
          </a:prstGeom>
        </p:spPr>
      </p:pic>
      <p:sp>
        <p:nvSpPr>
          <p:cNvPr id="1206" name="ZoneTexte 1205">
            <a:extLst>
              <a:ext uri="{FF2B5EF4-FFF2-40B4-BE49-F238E27FC236}">
                <a16:creationId xmlns:a16="http://schemas.microsoft.com/office/drawing/2014/main" id="{FBBAD8F7-137B-E0F8-BE19-715F587BC8A8}"/>
              </a:ext>
            </a:extLst>
          </p:cNvPr>
          <p:cNvSpPr txBox="1"/>
          <p:nvPr/>
        </p:nvSpPr>
        <p:spPr>
          <a:xfrm>
            <a:off x="6385178" y="-2764402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15</a:t>
            </a:r>
          </a:p>
        </p:txBody>
      </p:sp>
      <p:sp>
        <p:nvSpPr>
          <p:cNvPr id="1207" name="ZoneTexte 1206">
            <a:extLst>
              <a:ext uri="{FF2B5EF4-FFF2-40B4-BE49-F238E27FC236}">
                <a16:creationId xmlns:a16="http://schemas.microsoft.com/office/drawing/2014/main" id="{5BBECCD7-1A94-A240-D9D9-4F93C83A2A9E}"/>
              </a:ext>
            </a:extLst>
          </p:cNvPr>
          <p:cNvSpPr txBox="1"/>
          <p:nvPr/>
        </p:nvSpPr>
        <p:spPr>
          <a:xfrm>
            <a:off x="6392302" y="-235396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22</a:t>
            </a:r>
          </a:p>
        </p:txBody>
      </p:sp>
      <p:pic>
        <p:nvPicPr>
          <p:cNvPr id="1209" name="Picture 4" descr="Pixel art wooden box, crate vector icon for 8bit game on white background  13367632 Vector Art at Vecteezy">
            <a:extLst>
              <a:ext uri="{FF2B5EF4-FFF2-40B4-BE49-F238E27FC236}">
                <a16:creationId xmlns:a16="http://schemas.microsoft.com/office/drawing/2014/main" id="{E67F133F-E94B-DF2C-D468-DC14ED683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4" t="23282" r="22032" b="21705"/>
          <a:stretch/>
        </p:blipFill>
        <p:spPr bwMode="auto">
          <a:xfrm>
            <a:off x="6086986" y="-2718199"/>
            <a:ext cx="302979" cy="29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0" name="Picture 6" descr="Pixel art pirate ship sailing near the island, background in retro style  for 8 bit game, Generative AI Illustration Stock | Adobe Stock">
            <a:extLst>
              <a:ext uri="{FF2B5EF4-FFF2-40B4-BE49-F238E27FC236}">
                <a16:creationId xmlns:a16="http://schemas.microsoft.com/office/drawing/2014/main" id="{384A2590-0CB0-201E-6890-7F6C0CB8C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3" t="14918" r="37000" b="30509"/>
          <a:stretch/>
        </p:blipFill>
        <p:spPr bwMode="auto">
          <a:xfrm>
            <a:off x="5223066" y="-2773028"/>
            <a:ext cx="656909" cy="7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0" name="Image 1249">
            <a:extLst>
              <a:ext uri="{FF2B5EF4-FFF2-40B4-BE49-F238E27FC236}">
                <a16:creationId xmlns:a16="http://schemas.microsoft.com/office/drawing/2014/main" id="{5BD5C571-DD36-7EEC-A50C-419A3491E2D6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70000"/>
          </a:blip>
          <a:stretch>
            <a:fillRect/>
          </a:stretch>
        </p:blipFill>
        <p:spPr>
          <a:xfrm>
            <a:off x="10267702" y="1665959"/>
            <a:ext cx="1399555" cy="1753106"/>
          </a:xfrm>
          <a:prstGeom prst="rect">
            <a:avLst/>
          </a:prstGeom>
        </p:spPr>
      </p:pic>
      <p:pic>
        <p:nvPicPr>
          <p:cNvPr id="1251" name="Image 1250">
            <a:extLst>
              <a:ext uri="{FF2B5EF4-FFF2-40B4-BE49-F238E27FC236}">
                <a16:creationId xmlns:a16="http://schemas.microsoft.com/office/drawing/2014/main" id="{AFAF6B5E-E3F1-1920-604E-664CE575506A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70000"/>
          </a:blip>
          <a:stretch>
            <a:fillRect/>
          </a:stretch>
        </p:blipFill>
        <p:spPr>
          <a:xfrm>
            <a:off x="6508784" y="1654783"/>
            <a:ext cx="1399555" cy="1753106"/>
          </a:xfrm>
          <a:prstGeom prst="rect">
            <a:avLst/>
          </a:prstGeom>
        </p:spPr>
      </p:pic>
      <p:sp>
        <p:nvSpPr>
          <p:cNvPr id="1252" name="ZoneTexte 1251">
            <a:extLst>
              <a:ext uri="{FF2B5EF4-FFF2-40B4-BE49-F238E27FC236}">
                <a16:creationId xmlns:a16="http://schemas.microsoft.com/office/drawing/2014/main" id="{68242809-D25B-609F-026B-2087E31C8088}"/>
              </a:ext>
            </a:extLst>
          </p:cNvPr>
          <p:cNvSpPr txBox="1"/>
          <p:nvPr/>
        </p:nvSpPr>
        <p:spPr>
          <a:xfrm>
            <a:off x="2746019" y="5959910"/>
            <a:ext cx="28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Century Gothic" panose="020B0502020202020204" pitchFamily="34" charset="0"/>
              </a:rPr>
              <a:t>Taverne</a:t>
            </a:r>
          </a:p>
        </p:txBody>
      </p:sp>
      <p:sp>
        <p:nvSpPr>
          <p:cNvPr id="1253" name="ZoneTexte 1252">
            <a:extLst>
              <a:ext uri="{FF2B5EF4-FFF2-40B4-BE49-F238E27FC236}">
                <a16:creationId xmlns:a16="http://schemas.microsoft.com/office/drawing/2014/main" id="{3BE3393D-B63E-7FC4-2A30-6DF64671EED2}"/>
              </a:ext>
            </a:extLst>
          </p:cNvPr>
          <p:cNvSpPr txBox="1"/>
          <p:nvPr/>
        </p:nvSpPr>
        <p:spPr>
          <a:xfrm>
            <a:off x="8251577" y="5896754"/>
            <a:ext cx="288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Century Gothic" panose="020B0502020202020204" pitchFamily="34" charset="0"/>
              </a:rPr>
              <a:t>Chantier naval</a:t>
            </a:r>
          </a:p>
        </p:txBody>
      </p:sp>
      <p:pic>
        <p:nvPicPr>
          <p:cNvPr id="1254" name="Picture 8" descr="Trésor de pixel illustration de vecteur. Illustration du gibier - 273528472">
            <a:extLst>
              <a:ext uri="{FF2B5EF4-FFF2-40B4-BE49-F238E27FC236}">
                <a16:creationId xmlns:a16="http://schemas.microsoft.com/office/drawing/2014/main" id="{212F972A-B7E5-684C-8F52-3A4DB9A1C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865" y="5237979"/>
            <a:ext cx="301453" cy="3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5" name="ZoneTexte 1254">
            <a:extLst>
              <a:ext uri="{FF2B5EF4-FFF2-40B4-BE49-F238E27FC236}">
                <a16:creationId xmlns:a16="http://schemas.microsoft.com/office/drawing/2014/main" id="{58093F57-7F46-3195-4928-491910446A33}"/>
              </a:ext>
            </a:extLst>
          </p:cNvPr>
          <p:cNvSpPr txBox="1"/>
          <p:nvPr/>
        </p:nvSpPr>
        <p:spPr>
          <a:xfrm>
            <a:off x="8402390" y="5228416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r>
          </a:p>
        </p:txBody>
      </p:sp>
      <p:pic>
        <p:nvPicPr>
          <p:cNvPr id="1169" name="Picture 4" descr="Pixel arrow collection #Ad , #ad, #Pixel#arrow#collection | Pixel art  maker, Pixel, Pixel art">
            <a:extLst>
              <a:ext uri="{FF2B5EF4-FFF2-40B4-BE49-F238E27FC236}">
                <a16:creationId xmlns:a16="http://schemas.microsoft.com/office/drawing/2014/main" id="{1DCD97A4-437B-A0E8-1F34-3BE383CDF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8855" r="37251" b="74862"/>
          <a:stretch/>
        </p:blipFill>
        <p:spPr bwMode="auto">
          <a:xfrm rot="5400000">
            <a:off x="10263620" y="2827274"/>
            <a:ext cx="584237" cy="4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0" name="Picture 4" descr="Pixel arrow collection #Ad , #ad, #Pixel#arrow#collection | Pixel art  maker, Pixel, Pixel art">
            <a:extLst>
              <a:ext uri="{FF2B5EF4-FFF2-40B4-BE49-F238E27FC236}">
                <a16:creationId xmlns:a16="http://schemas.microsoft.com/office/drawing/2014/main" id="{AD51BE70-AEEA-FF00-0AAC-B43D2408D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8855" r="37251" b="74862"/>
          <a:stretch/>
        </p:blipFill>
        <p:spPr bwMode="auto">
          <a:xfrm rot="16200000">
            <a:off x="7403643" y="2753287"/>
            <a:ext cx="584237" cy="4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92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5E44312-BE07-79F2-D2FE-D3FFCEEA6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3DAEDC41-B9BE-DECD-1B96-845272218E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74902" y="121548"/>
            <a:ext cx="420624" cy="362712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2C90AB60-490F-AA65-3750-1BDE89180019}"/>
              </a:ext>
            </a:extLst>
          </p:cNvPr>
          <p:cNvSpPr txBox="1"/>
          <p:nvPr/>
        </p:nvSpPr>
        <p:spPr>
          <a:xfrm>
            <a:off x="-4083685" y="5313579"/>
            <a:ext cx="299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Choix (clic sur flèches pour faire défiler les capitaines)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9B09BA32-6BFD-8056-E151-D0BDF9DF155C}"/>
              </a:ext>
            </a:extLst>
          </p:cNvPr>
          <p:cNvCxnSpPr>
            <a:cxnSpLocks/>
          </p:cNvCxnSpPr>
          <p:nvPr/>
        </p:nvCxnSpPr>
        <p:spPr>
          <a:xfrm>
            <a:off x="-1409098" y="5616832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424CC0C2-3EAB-410D-EA67-0D40A1CB4D19}"/>
              </a:ext>
            </a:extLst>
          </p:cNvPr>
          <p:cNvSpPr txBox="1"/>
          <p:nvPr/>
        </p:nvSpPr>
        <p:spPr>
          <a:xfrm>
            <a:off x="-2994025" y="72748"/>
            <a:ext cx="158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Bouton menu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CA69CF1-E2F6-6E54-A233-BB71BA0B5604}"/>
              </a:ext>
            </a:extLst>
          </p:cNvPr>
          <p:cNvCxnSpPr>
            <a:cxnSpLocks/>
          </p:cNvCxnSpPr>
          <p:nvPr/>
        </p:nvCxnSpPr>
        <p:spPr>
          <a:xfrm>
            <a:off x="-1409098" y="257414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8797589-6456-514F-600A-A9D6BC9D567F}"/>
              </a:ext>
            </a:extLst>
          </p:cNvPr>
          <p:cNvSpPr txBox="1"/>
          <p:nvPr/>
        </p:nvSpPr>
        <p:spPr>
          <a:xfrm>
            <a:off x="-3507639" y="3072368"/>
            <a:ext cx="299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Cartes qui défilent </a:t>
            </a:r>
          </a:p>
          <a:p>
            <a:r>
              <a:rPr lang="fr-FR" i="1" dirty="0">
                <a:solidFill>
                  <a:srgbClr val="FF0000"/>
                </a:solidFill>
              </a:rPr>
              <a:t>(</a:t>
            </a:r>
            <a:r>
              <a:rPr lang="fr-FR" i="1" dirty="0" err="1">
                <a:solidFill>
                  <a:srgbClr val="FF0000"/>
                </a:solidFill>
              </a:rPr>
              <a:t>carousel</a:t>
            </a:r>
            <a:r>
              <a:rPr lang="fr-FR" i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CCE88AC1-3108-F467-9F9B-A88BC73E7EE4}"/>
              </a:ext>
            </a:extLst>
          </p:cNvPr>
          <p:cNvCxnSpPr>
            <a:cxnSpLocks/>
          </p:cNvCxnSpPr>
          <p:nvPr/>
        </p:nvCxnSpPr>
        <p:spPr>
          <a:xfrm>
            <a:off x="-1409098" y="3262554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1F3F7FB8-4B80-B5C4-3906-E4658AE1B05C}"/>
              </a:ext>
            </a:extLst>
          </p:cNvPr>
          <p:cNvSpPr txBox="1"/>
          <p:nvPr/>
        </p:nvSpPr>
        <p:spPr>
          <a:xfrm>
            <a:off x="13904376" y="1747110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Illustration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324EDE7D-FF2B-6D6E-C985-9610E6275578}"/>
              </a:ext>
            </a:extLst>
          </p:cNvPr>
          <p:cNvCxnSpPr>
            <a:cxnSpLocks/>
          </p:cNvCxnSpPr>
          <p:nvPr/>
        </p:nvCxnSpPr>
        <p:spPr>
          <a:xfrm>
            <a:off x="12416652" y="1914639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AFE35E1-CDFA-0AD4-A22F-1B0E4DE41A45}"/>
              </a:ext>
            </a:extLst>
          </p:cNvPr>
          <p:cNvSpPr txBox="1"/>
          <p:nvPr/>
        </p:nvSpPr>
        <p:spPr>
          <a:xfrm>
            <a:off x="13904376" y="587798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Etape actuelle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D1AA112-506E-7D93-D011-12C903AF19DC}"/>
              </a:ext>
            </a:extLst>
          </p:cNvPr>
          <p:cNvCxnSpPr>
            <a:cxnSpLocks/>
          </p:cNvCxnSpPr>
          <p:nvPr/>
        </p:nvCxnSpPr>
        <p:spPr>
          <a:xfrm>
            <a:off x="12416652" y="755327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240F82AC-6147-0DD0-E000-AB5A20E29DD5}"/>
              </a:ext>
            </a:extLst>
          </p:cNvPr>
          <p:cNvSpPr txBox="1"/>
          <p:nvPr/>
        </p:nvSpPr>
        <p:spPr>
          <a:xfrm>
            <a:off x="13904376" y="5523877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Stats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32509B6-3E7F-055A-E818-28A329E2FFDD}"/>
              </a:ext>
            </a:extLst>
          </p:cNvPr>
          <p:cNvCxnSpPr>
            <a:cxnSpLocks/>
          </p:cNvCxnSpPr>
          <p:nvPr/>
        </p:nvCxnSpPr>
        <p:spPr>
          <a:xfrm>
            <a:off x="12416652" y="5691406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5" name="Rectangle : coins arrondis 1164">
            <a:extLst>
              <a:ext uri="{FF2B5EF4-FFF2-40B4-BE49-F238E27FC236}">
                <a16:creationId xmlns:a16="http://schemas.microsoft.com/office/drawing/2014/main" id="{51487033-513B-DD94-EC47-68A5D7C0452A}"/>
              </a:ext>
            </a:extLst>
          </p:cNvPr>
          <p:cNvSpPr/>
          <p:nvPr/>
        </p:nvSpPr>
        <p:spPr>
          <a:xfrm>
            <a:off x="6775238" y="3061909"/>
            <a:ext cx="4411980" cy="2819400"/>
          </a:xfrm>
          <a:prstGeom prst="roundRect">
            <a:avLst>
              <a:gd name="adj" fmla="val 58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grpSp>
        <p:nvGrpSpPr>
          <p:cNvPr id="1126" name="Group 4">
            <a:extLst>
              <a:ext uri="{FF2B5EF4-FFF2-40B4-BE49-F238E27FC236}">
                <a16:creationId xmlns:a16="http://schemas.microsoft.com/office/drawing/2014/main" id="{419A1DC4-5AE4-1FF1-B79A-B5F21F560A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25325" y="1199915"/>
            <a:ext cx="2182813" cy="2733675"/>
            <a:chOff x="1484" y="1191"/>
            <a:chExt cx="1375" cy="1722"/>
          </a:xfrm>
        </p:grpSpPr>
        <p:sp>
          <p:nvSpPr>
            <p:cNvPr id="1127" name="AutoShape 3">
              <a:extLst>
                <a:ext uri="{FF2B5EF4-FFF2-40B4-BE49-F238E27FC236}">
                  <a16:creationId xmlns:a16="http://schemas.microsoft.com/office/drawing/2014/main" id="{497B9142-6080-498F-B06B-5CD5F2032C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28" name="Picture 5">
              <a:extLst>
                <a:ext uri="{FF2B5EF4-FFF2-40B4-BE49-F238E27FC236}">
                  <a16:creationId xmlns:a16="http://schemas.microsoft.com/office/drawing/2014/main" id="{4952EF5F-DC0B-1884-8243-8B5EA8B44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" name="Picture 6">
              <a:extLst>
                <a:ext uri="{FF2B5EF4-FFF2-40B4-BE49-F238E27FC236}">
                  <a16:creationId xmlns:a16="http://schemas.microsoft.com/office/drawing/2014/main" id="{06418D53-3C1C-B015-D45E-7140A6EA4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0" name="Picture 7">
              <a:extLst>
                <a:ext uri="{FF2B5EF4-FFF2-40B4-BE49-F238E27FC236}">
                  <a16:creationId xmlns:a16="http://schemas.microsoft.com/office/drawing/2014/main" id="{BF8362BD-FE2B-01C2-4BA9-CA6C0A09C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1" name="Picture 8">
              <a:extLst>
                <a:ext uri="{FF2B5EF4-FFF2-40B4-BE49-F238E27FC236}">
                  <a16:creationId xmlns:a16="http://schemas.microsoft.com/office/drawing/2014/main" id="{C741C956-B2DD-C0C1-E516-F18EA4847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2" name="Picture 9">
              <a:extLst>
                <a:ext uri="{FF2B5EF4-FFF2-40B4-BE49-F238E27FC236}">
                  <a16:creationId xmlns:a16="http://schemas.microsoft.com/office/drawing/2014/main" id="{D6027FCC-C9D0-7122-EF23-157717710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3" name="Picture 10">
              <a:extLst>
                <a:ext uri="{FF2B5EF4-FFF2-40B4-BE49-F238E27FC236}">
                  <a16:creationId xmlns:a16="http://schemas.microsoft.com/office/drawing/2014/main" id="{1FA7A1B1-66D5-EB55-09DC-CB626FE1A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4" name="Rectangle 11">
              <a:extLst>
                <a:ext uri="{FF2B5EF4-FFF2-40B4-BE49-F238E27FC236}">
                  <a16:creationId xmlns:a16="http://schemas.microsoft.com/office/drawing/2014/main" id="{C2FC4608-6CFB-B44E-469C-57FC995BB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2023"/>
              <a:ext cx="53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Black </a:t>
              </a:r>
              <a:r>
                <a:rPr kumimoji="0" lang="fr-FR" altLang="fr-FR" sz="15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pearl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Rectangle 12">
              <a:extLst>
                <a:ext uri="{FF2B5EF4-FFF2-40B4-BE49-F238E27FC236}">
                  <a16:creationId xmlns:a16="http://schemas.microsoft.com/office/drawing/2014/main" id="{CB641301-9E94-5549-BF3F-3424953CA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20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6" name="Rectangle 13">
              <a:extLst>
                <a:ext uri="{FF2B5EF4-FFF2-40B4-BE49-F238E27FC236}">
                  <a16:creationId xmlns:a16="http://schemas.microsoft.com/office/drawing/2014/main" id="{299225AB-0348-0CFC-4A25-06797C4C5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7" name="Rectangle 14">
              <a:extLst>
                <a:ext uri="{FF2B5EF4-FFF2-40B4-BE49-F238E27FC236}">
                  <a16:creationId xmlns:a16="http://schemas.microsoft.com/office/drawing/2014/main" id="{C31F6F5E-2C4A-C936-F454-8A2AF295E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8" name="Rectangle 15">
              <a:extLst>
                <a:ext uri="{FF2B5EF4-FFF2-40B4-BE49-F238E27FC236}">
                  <a16:creationId xmlns:a16="http://schemas.microsoft.com/office/drawing/2014/main" id="{1424C965-F5B5-AB95-FBA3-3155C38CB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9" name="Rectangle 16">
              <a:extLst>
                <a:ext uri="{FF2B5EF4-FFF2-40B4-BE49-F238E27FC236}">
                  <a16:creationId xmlns:a16="http://schemas.microsoft.com/office/drawing/2014/main" id="{97A1EDE2-713B-ACB7-A8A8-6EF409EAD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0" name="Rectangle 17">
              <a:extLst>
                <a:ext uri="{FF2B5EF4-FFF2-40B4-BE49-F238E27FC236}">
                  <a16:creationId xmlns:a16="http://schemas.microsoft.com/office/drawing/2014/main" id="{AB955964-55B6-9BED-9FB0-B73691AA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1" name="Rectangle 18">
              <a:extLst>
                <a:ext uri="{FF2B5EF4-FFF2-40B4-BE49-F238E27FC236}">
                  <a16:creationId xmlns:a16="http://schemas.microsoft.com/office/drawing/2014/main" id="{B5D399EF-A01A-4FF1-AF98-1251F7E30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2" name="Rectangle 19">
              <a:extLst>
                <a:ext uri="{FF2B5EF4-FFF2-40B4-BE49-F238E27FC236}">
                  <a16:creationId xmlns:a16="http://schemas.microsoft.com/office/drawing/2014/main" id="{C8BD711E-4B1F-3DB1-7F32-B349CC1AA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3" name="Rectangle 20">
              <a:extLst>
                <a:ext uri="{FF2B5EF4-FFF2-40B4-BE49-F238E27FC236}">
                  <a16:creationId xmlns:a16="http://schemas.microsoft.com/office/drawing/2014/main" id="{DF6B6F0B-D6E8-55E1-A533-10E190C3E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4" name="Rectangle 21">
              <a:extLst>
                <a:ext uri="{FF2B5EF4-FFF2-40B4-BE49-F238E27FC236}">
                  <a16:creationId xmlns:a16="http://schemas.microsoft.com/office/drawing/2014/main" id="{CE9FD91A-2F67-3C23-2E58-FE6510E5F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5" name="Rectangle 22">
              <a:extLst>
                <a:ext uri="{FF2B5EF4-FFF2-40B4-BE49-F238E27FC236}">
                  <a16:creationId xmlns:a16="http://schemas.microsoft.com/office/drawing/2014/main" id="{0FB47916-F7A0-E093-1819-4AD7F6453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6" name="Rectangle 23">
              <a:extLst>
                <a:ext uri="{FF2B5EF4-FFF2-40B4-BE49-F238E27FC236}">
                  <a16:creationId xmlns:a16="http://schemas.microsoft.com/office/drawing/2014/main" id="{AAF36032-11C3-1558-5035-1AF368A1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32952CA1-27B8-5D1B-23D4-E10DAEE8F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8" name="Freeform 25">
              <a:extLst>
                <a:ext uri="{FF2B5EF4-FFF2-40B4-BE49-F238E27FC236}">
                  <a16:creationId xmlns:a16="http://schemas.microsoft.com/office/drawing/2014/main" id="{8E513891-037E-9C97-FA2F-012C09D21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9" name="Freeform 26">
              <a:extLst>
                <a:ext uri="{FF2B5EF4-FFF2-40B4-BE49-F238E27FC236}">
                  <a16:creationId xmlns:a16="http://schemas.microsoft.com/office/drawing/2014/main" id="{B32FC341-1918-6202-984D-0F6FAA57F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0" name="Freeform 27">
              <a:extLst>
                <a:ext uri="{FF2B5EF4-FFF2-40B4-BE49-F238E27FC236}">
                  <a16:creationId xmlns:a16="http://schemas.microsoft.com/office/drawing/2014/main" id="{10816BBA-22E3-7B61-F634-2161BE521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1" name="Freeform 28">
              <a:extLst>
                <a:ext uri="{FF2B5EF4-FFF2-40B4-BE49-F238E27FC236}">
                  <a16:creationId xmlns:a16="http://schemas.microsoft.com/office/drawing/2014/main" id="{36FE8C31-31F9-6E5A-0F07-1950FB67D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2" name="Freeform 29">
              <a:extLst>
                <a:ext uri="{FF2B5EF4-FFF2-40B4-BE49-F238E27FC236}">
                  <a16:creationId xmlns:a16="http://schemas.microsoft.com/office/drawing/2014/main" id="{3D3006A9-7BFB-0CF0-35B5-2AD1AE536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3" name="Freeform 30">
              <a:extLst>
                <a:ext uri="{FF2B5EF4-FFF2-40B4-BE49-F238E27FC236}">
                  <a16:creationId xmlns:a16="http://schemas.microsoft.com/office/drawing/2014/main" id="{ACA41554-1563-7DC4-AC74-0DB751ADE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4" name="Freeform 31">
              <a:extLst>
                <a:ext uri="{FF2B5EF4-FFF2-40B4-BE49-F238E27FC236}">
                  <a16:creationId xmlns:a16="http://schemas.microsoft.com/office/drawing/2014/main" id="{66DCAF14-0AF1-D024-3CDC-11C84056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5" name="Freeform 32">
              <a:extLst>
                <a:ext uri="{FF2B5EF4-FFF2-40B4-BE49-F238E27FC236}">
                  <a16:creationId xmlns:a16="http://schemas.microsoft.com/office/drawing/2014/main" id="{751D668E-1E30-2DBE-E526-7A737C00C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6" name="Freeform 33">
              <a:extLst>
                <a:ext uri="{FF2B5EF4-FFF2-40B4-BE49-F238E27FC236}">
                  <a16:creationId xmlns:a16="http://schemas.microsoft.com/office/drawing/2014/main" id="{6141DDBC-43B8-2B45-408A-C2FCE6E3B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" y="1551"/>
              <a:ext cx="514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7" name="Freeform 34">
              <a:extLst>
                <a:ext uri="{FF2B5EF4-FFF2-40B4-BE49-F238E27FC236}">
                  <a16:creationId xmlns:a16="http://schemas.microsoft.com/office/drawing/2014/main" id="{DBB4BE52-0C66-0FBF-DCD9-CDDCA4E96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8" name="Freeform 35">
              <a:extLst>
                <a:ext uri="{FF2B5EF4-FFF2-40B4-BE49-F238E27FC236}">
                  <a16:creationId xmlns:a16="http://schemas.microsoft.com/office/drawing/2014/main" id="{BCF1B0EC-76F3-36B0-39D0-06EF9D965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 cap="flat">
              <a:solidFill>
                <a:srgbClr val="6C4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159" name="Rectangle 1158">
            <a:extLst>
              <a:ext uri="{FF2B5EF4-FFF2-40B4-BE49-F238E27FC236}">
                <a16:creationId xmlns:a16="http://schemas.microsoft.com/office/drawing/2014/main" id="{EE72641B-0EF4-A9B8-FB7E-F7C814361474}"/>
              </a:ext>
            </a:extLst>
          </p:cNvPr>
          <p:cNvSpPr/>
          <p:nvPr/>
        </p:nvSpPr>
        <p:spPr>
          <a:xfrm>
            <a:off x="8173281" y="1342870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62" name="Image 1161">
            <a:extLst>
              <a:ext uri="{FF2B5EF4-FFF2-40B4-BE49-F238E27FC236}">
                <a16:creationId xmlns:a16="http://schemas.microsoft.com/office/drawing/2014/main" id="{7706B53B-E292-329F-B785-0EA9EF8DBB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230" y="1915426"/>
            <a:ext cx="304580" cy="274122"/>
          </a:xfrm>
          <a:prstGeom prst="rect">
            <a:avLst/>
          </a:prstGeom>
        </p:spPr>
      </p:pic>
      <p:sp>
        <p:nvSpPr>
          <p:cNvPr id="1163" name="ZoneTexte 1162">
            <a:extLst>
              <a:ext uri="{FF2B5EF4-FFF2-40B4-BE49-F238E27FC236}">
                <a16:creationId xmlns:a16="http://schemas.microsoft.com/office/drawing/2014/main" id="{9D3C8E3B-40E9-4612-F6E6-810BE04BF004}"/>
              </a:ext>
            </a:extLst>
          </p:cNvPr>
          <p:cNvSpPr txBox="1"/>
          <p:nvPr/>
        </p:nvSpPr>
        <p:spPr>
          <a:xfrm>
            <a:off x="9504618" y="147465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1164" name="ZoneTexte 1163">
            <a:extLst>
              <a:ext uri="{FF2B5EF4-FFF2-40B4-BE49-F238E27FC236}">
                <a16:creationId xmlns:a16="http://schemas.microsoft.com/office/drawing/2014/main" id="{676F6778-9786-55E4-22FA-B99E847D8D39}"/>
              </a:ext>
            </a:extLst>
          </p:cNvPr>
          <p:cNvSpPr txBox="1"/>
          <p:nvPr/>
        </p:nvSpPr>
        <p:spPr>
          <a:xfrm>
            <a:off x="9511742" y="1885092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25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7205EF9-4B8F-72D9-03C3-A25B33399B3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8" r="36637" b="20291"/>
          <a:stretch/>
        </p:blipFill>
        <p:spPr>
          <a:xfrm>
            <a:off x="8252147" y="1134934"/>
            <a:ext cx="817563" cy="1093314"/>
          </a:xfrm>
          <a:prstGeom prst="rect">
            <a:avLst/>
          </a:prstGeom>
        </p:spPr>
      </p:pic>
      <p:pic>
        <p:nvPicPr>
          <p:cNvPr id="1166" name="Picture 4" descr="Pixel art wooden box, crate vector icon for 8bit game on white background  13367632 Vector Art at Vecteezy">
            <a:extLst>
              <a:ext uri="{FF2B5EF4-FFF2-40B4-BE49-F238E27FC236}">
                <a16:creationId xmlns:a16="http://schemas.microsoft.com/office/drawing/2014/main" id="{4AAA7123-752D-82B3-8167-B18BD4978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4" t="23282" r="22032" b="21705"/>
          <a:stretch/>
        </p:blipFill>
        <p:spPr bwMode="auto">
          <a:xfrm>
            <a:off x="9206426" y="1520860"/>
            <a:ext cx="302979" cy="29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" name="Rectangle : coins arrondis 1166">
            <a:extLst>
              <a:ext uri="{FF2B5EF4-FFF2-40B4-BE49-F238E27FC236}">
                <a16:creationId xmlns:a16="http://schemas.microsoft.com/office/drawing/2014/main" id="{1C0F0DAD-701D-636C-C0F0-0EC31BCE2BB2}"/>
              </a:ext>
            </a:extLst>
          </p:cNvPr>
          <p:cNvSpPr/>
          <p:nvPr/>
        </p:nvSpPr>
        <p:spPr>
          <a:xfrm>
            <a:off x="8192371" y="4340955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8" name="ZoneTexte 1167">
            <a:extLst>
              <a:ext uri="{FF2B5EF4-FFF2-40B4-BE49-F238E27FC236}">
                <a16:creationId xmlns:a16="http://schemas.microsoft.com/office/drawing/2014/main" id="{B58DF97C-E195-3480-DE06-E711383A2F3C}"/>
              </a:ext>
            </a:extLst>
          </p:cNvPr>
          <p:cNvSpPr txBox="1"/>
          <p:nvPr/>
        </p:nvSpPr>
        <p:spPr>
          <a:xfrm>
            <a:off x="8253677" y="4530026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Acheter</a:t>
            </a:r>
          </a:p>
        </p:txBody>
      </p:sp>
      <p:pic>
        <p:nvPicPr>
          <p:cNvPr id="1169" name="Picture 4" descr="Pixel arrow collection #Ad , #ad, #Pixel#arrow#collection | Pixel art  maker, Pixel, Pixel art">
            <a:extLst>
              <a:ext uri="{FF2B5EF4-FFF2-40B4-BE49-F238E27FC236}">
                <a16:creationId xmlns:a16="http://schemas.microsoft.com/office/drawing/2014/main" id="{1DCD97A4-437B-A0E8-1F34-3BE383CDF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8855" r="37251" b="74862"/>
          <a:stretch/>
        </p:blipFill>
        <p:spPr bwMode="auto">
          <a:xfrm rot="5400000">
            <a:off x="10057585" y="4645190"/>
            <a:ext cx="584237" cy="4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0" name="Picture 4" descr="Pixel arrow collection #Ad , #ad, #Pixel#arrow#collection | Pixel art  maker, Pixel, Pixel art">
            <a:extLst>
              <a:ext uri="{FF2B5EF4-FFF2-40B4-BE49-F238E27FC236}">
                <a16:creationId xmlns:a16="http://schemas.microsoft.com/office/drawing/2014/main" id="{AD51BE70-AEEA-FF00-0AAC-B43D2408D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8855" r="37251" b="74862"/>
          <a:stretch/>
        </p:blipFill>
        <p:spPr bwMode="auto">
          <a:xfrm rot="16200000">
            <a:off x="7482258" y="4609533"/>
            <a:ext cx="584237" cy="4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0" name="Image 1249">
            <a:extLst>
              <a:ext uri="{FF2B5EF4-FFF2-40B4-BE49-F238E27FC236}">
                <a16:creationId xmlns:a16="http://schemas.microsoft.com/office/drawing/2014/main" id="{5BD5C571-DD36-7EEC-A50C-419A3491E2D6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10266875" y="1225062"/>
            <a:ext cx="1399555" cy="1753106"/>
          </a:xfrm>
          <a:prstGeom prst="rect">
            <a:avLst/>
          </a:prstGeom>
        </p:spPr>
      </p:pic>
      <p:pic>
        <p:nvPicPr>
          <p:cNvPr id="1251" name="Image 1250">
            <a:extLst>
              <a:ext uri="{FF2B5EF4-FFF2-40B4-BE49-F238E27FC236}">
                <a16:creationId xmlns:a16="http://schemas.microsoft.com/office/drawing/2014/main" id="{AFAF6B5E-E3F1-1920-604E-664CE575506A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6507957" y="1213886"/>
            <a:ext cx="1399555" cy="1753106"/>
          </a:xfrm>
          <a:prstGeom prst="rect">
            <a:avLst/>
          </a:prstGeom>
        </p:spPr>
      </p:pic>
      <p:pic>
        <p:nvPicPr>
          <p:cNvPr id="1254" name="Picture 8" descr="Trésor de pixel illustration de vecteur. Illustration du gibier - 273528472">
            <a:extLst>
              <a:ext uri="{FF2B5EF4-FFF2-40B4-BE49-F238E27FC236}">
                <a16:creationId xmlns:a16="http://schemas.microsoft.com/office/drawing/2014/main" id="{212F972A-B7E5-684C-8F52-3A4DB9A1C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71" y="4936139"/>
            <a:ext cx="301453" cy="3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5" name="ZoneTexte 1254">
            <a:extLst>
              <a:ext uri="{FF2B5EF4-FFF2-40B4-BE49-F238E27FC236}">
                <a16:creationId xmlns:a16="http://schemas.microsoft.com/office/drawing/2014/main" id="{58093F57-7F46-3195-4928-491910446A33}"/>
              </a:ext>
            </a:extLst>
          </p:cNvPr>
          <p:cNvSpPr txBox="1"/>
          <p:nvPr/>
        </p:nvSpPr>
        <p:spPr>
          <a:xfrm>
            <a:off x="8432996" y="4926576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92FA863-92F2-B985-8AC2-F5F13F4EE349}"/>
              </a:ext>
            </a:extLst>
          </p:cNvPr>
          <p:cNvSpPr/>
          <p:nvPr/>
        </p:nvSpPr>
        <p:spPr>
          <a:xfrm>
            <a:off x="2131498" y="3120326"/>
            <a:ext cx="3365551" cy="2819400"/>
          </a:xfrm>
          <a:prstGeom prst="roundRect">
            <a:avLst>
              <a:gd name="adj" fmla="val 58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sp>
        <p:nvSpPr>
          <p:cNvPr id="1048" name="Rectangle : coins arrondis 1047">
            <a:extLst>
              <a:ext uri="{FF2B5EF4-FFF2-40B4-BE49-F238E27FC236}">
                <a16:creationId xmlns:a16="http://schemas.microsoft.com/office/drawing/2014/main" id="{2353C2C0-5B2A-DAE8-C3BA-DD7DDAE4BE98}"/>
              </a:ext>
            </a:extLst>
          </p:cNvPr>
          <p:cNvSpPr/>
          <p:nvPr/>
        </p:nvSpPr>
        <p:spPr>
          <a:xfrm>
            <a:off x="2934982" y="4336273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9" name="ZoneTexte 1048">
            <a:extLst>
              <a:ext uri="{FF2B5EF4-FFF2-40B4-BE49-F238E27FC236}">
                <a16:creationId xmlns:a16="http://schemas.microsoft.com/office/drawing/2014/main" id="{797C33B4-1017-8B63-053F-1111ED87B1FA}"/>
              </a:ext>
            </a:extLst>
          </p:cNvPr>
          <p:cNvSpPr txBox="1"/>
          <p:nvPr/>
        </p:nvSpPr>
        <p:spPr>
          <a:xfrm>
            <a:off x="3065071" y="4457928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Réparer</a:t>
            </a:r>
          </a:p>
        </p:txBody>
      </p:sp>
      <p:pic>
        <p:nvPicPr>
          <p:cNvPr id="1054" name="Picture 8" descr="Trésor de pixel illustration de vecteur. Illustration du gibier - 273528472">
            <a:extLst>
              <a:ext uri="{FF2B5EF4-FFF2-40B4-BE49-F238E27FC236}">
                <a16:creationId xmlns:a16="http://schemas.microsoft.com/office/drawing/2014/main" id="{E6430A0A-6565-409A-E25C-81EC08C3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82" y="4931457"/>
            <a:ext cx="301453" cy="3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ZoneTexte 1054">
            <a:extLst>
              <a:ext uri="{FF2B5EF4-FFF2-40B4-BE49-F238E27FC236}">
                <a16:creationId xmlns:a16="http://schemas.microsoft.com/office/drawing/2014/main" id="{D6C2963B-84D0-5CC6-37D7-3FDD6586164D}"/>
              </a:ext>
            </a:extLst>
          </p:cNvPr>
          <p:cNvSpPr txBox="1"/>
          <p:nvPr/>
        </p:nvSpPr>
        <p:spPr>
          <a:xfrm>
            <a:off x="3175607" y="4921894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r>
          </a:p>
        </p:txBody>
      </p:sp>
      <p:grpSp>
        <p:nvGrpSpPr>
          <p:cNvPr id="1248" name="Group 4">
            <a:extLst>
              <a:ext uri="{FF2B5EF4-FFF2-40B4-BE49-F238E27FC236}">
                <a16:creationId xmlns:a16="http://schemas.microsoft.com/office/drawing/2014/main" id="{B2891B1B-5C2E-F7AF-9820-17F76AC79E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27823" y="1247054"/>
            <a:ext cx="2182813" cy="2733675"/>
            <a:chOff x="1484" y="1191"/>
            <a:chExt cx="1375" cy="1722"/>
          </a:xfrm>
        </p:grpSpPr>
        <p:sp>
          <p:nvSpPr>
            <p:cNvPr id="1249" name="AutoShape 3">
              <a:extLst>
                <a:ext uri="{FF2B5EF4-FFF2-40B4-BE49-F238E27FC236}">
                  <a16:creationId xmlns:a16="http://schemas.microsoft.com/office/drawing/2014/main" id="{F001ED2F-4BE5-3ECC-2CD4-1AE284AEC61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256" name="Picture 5">
              <a:extLst>
                <a:ext uri="{FF2B5EF4-FFF2-40B4-BE49-F238E27FC236}">
                  <a16:creationId xmlns:a16="http://schemas.microsoft.com/office/drawing/2014/main" id="{43193E83-CFA0-358C-57F8-471A75625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7" name="Picture 6">
              <a:extLst>
                <a:ext uri="{FF2B5EF4-FFF2-40B4-BE49-F238E27FC236}">
                  <a16:creationId xmlns:a16="http://schemas.microsoft.com/office/drawing/2014/main" id="{57095FC9-4108-E6C7-8F39-E668A2114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8" name="Picture 7">
              <a:extLst>
                <a:ext uri="{FF2B5EF4-FFF2-40B4-BE49-F238E27FC236}">
                  <a16:creationId xmlns:a16="http://schemas.microsoft.com/office/drawing/2014/main" id="{9795031E-8151-8C57-3038-F65F84C84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9" name="Picture 8">
              <a:extLst>
                <a:ext uri="{FF2B5EF4-FFF2-40B4-BE49-F238E27FC236}">
                  <a16:creationId xmlns:a16="http://schemas.microsoft.com/office/drawing/2014/main" id="{2DF06470-EAD3-D85F-5CF8-48729A906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0" name="Picture 9">
              <a:extLst>
                <a:ext uri="{FF2B5EF4-FFF2-40B4-BE49-F238E27FC236}">
                  <a16:creationId xmlns:a16="http://schemas.microsoft.com/office/drawing/2014/main" id="{7E533C0A-17CD-7BD3-6544-D591167067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1" name="Picture 10">
              <a:extLst>
                <a:ext uri="{FF2B5EF4-FFF2-40B4-BE49-F238E27FC236}">
                  <a16:creationId xmlns:a16="http://schemas.microsoft.com/office/drawing/2014/main" id="{ED946F1F-184B-C67C-BB54-CB6C78122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2" name="Rectangle 11">
              <a:extLst>
                <a:ext uri="{FF2B5EF4-FFF2-40B4-BE49-F238E27FC236}">
                  <a16:creationId xmlns:a16="http://schemas.microsoft.com/office/drawing/2014/main" id="{44D8C078-BC16-8B60-BE39-AFD5C2973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023"/>
              <a:ext cx="84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Hollandais volant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3" name="Rectangle 12">
              <a:extLst>
                <a:ext uri="{FF2B5EF4-FFF2-40B4-BE49-F238E27FC236}">
                  <a16:creationId xmlns:a16="http://schemas.microsoft.com/office/drawing/2014/main" id="{38736F2F-9B3B-FB9F-D762-8130F2D42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20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4" name="Rectangle 13">
              <a:extLst>
                <a:ext uri="{FF2B5EF4-FFF2-40B4-BE49-F238E27FC236}">
                  <a16:creationId xmlns:a16="http://schemas.microsoft.com/office/drawing/2014/main" id="{DE8FE32B-ADB7-8813-D156-ACCF24AFF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5" name="Rectangle 14">
              <a:extLst>
                <a:ext uri="{FF2B5EF4-FFF2-40B4-BE49-F238E27FC236}">
                  <a16:creationId xmlns:a16="http://schemas.microsoft.com/office/drawing/2014/main" id="{B0C41901-5A63-6948-2548-0FD5726C1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6" name="Rectangle 15">
              <a:extLst>
                <a:ext uri="{FF2B5EF4-FFF2-40B4-BE49-F238E27FC236}">
                  <a16:creationId xmlns:a16="http://schemas.microsoft.com/office/drawing/2014/main" id="{34051D63-81D0-5DA2-B795-2E8D1D5AE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7" name="Rectangle 16">
              <a:extLst>
                <a:ext uri="{FF2B5EF4-FFF2-40B4-BE49-F238E27FC236}">
                  <a16:creationId xmlns:a16="http://schemas.microsoft.com/office/drawing/2014/main" id="{6F1C7507-8D30-A294-B1F1-79991762C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8" name="Rectangle 17">
              <a:extLst>
                <a:ext uri="{FF2B5EF4-FFF2-40B4-BE49-F238E27FC236}">
                  <a16:creationId xmlns:a16="http://schemas.microsoft.com/office/drawing/2014/main" id="{AF2F710A-A5DA-AB15-53B3-2B2FFF91A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9" name="Rectangle 18">
              <a:extLst>
                <a:ext uri="{FF2B5EF4-FFF2-40B4-BE49-F238E27FC236}">
                  <a16:creationId xmlns:a16="http://schemas.microsoft.com/office/drawing/2014/main" id="{5B089573-2454-5781-6DCF-3E56EE366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0" name="Rectangle 19">
              <a:extLst>
                <a:ext uri="{FF2B5EF4-FFF2-40B4-BE49-F238E27FC236}">
                  <a16:creationId xmlns:a16="http://schemas.microsoft.com/office/drawing/2014/main" id="{44E425E4-2E22-7D34-E3F2-B250B13E9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1" name="Rectangle 20">
              <a:extLst>
                <a:ext uri="{FF2B5EF4-FFF2-40B4-BE49-F238E27FC236}">
                  <a16:creationId xmlns:a16="http://schemas.microsoft.com/office/drawing/2014/main" id="{7C0D2E21-D0BD-9A77-47EA-19EF38A4D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2" name="Rectangle 21">
              <a:extLst>
                <a:ext uri="{FF2B5EF4-FFF2-40B4-BE49-F238E27FC236}">
                  <a16:creationId xmlns:a16="http://schemas.microsoft.com/office/drawing/2014/main" id="{95F747D6-4AD6-AE62-F49D-DE6401435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3" name="Rectangle 22">
              <a:extLst>
                <a:ext uri="{FF2B5EF4-FFF2-40B4-BE49-F238E27FC236}">
                  <a16:creationId xmlns:a16="http://schemas.microsoft.com/office/drawing/2014/main" id="{48D8D85C-726B-274C-706E-A326F4E16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4" name="Rectangle 23">
              <a:extLst>
                <a:ext uri="{FF2B5EF4-FFF2-40B4-BE49-F238E27FC236}">
                  <a16:creationId xmlns:a16="http://schemas.microsoft.com/office/drawing/2014/main" id="{7BCC7041-A15E-3679-8A17-896939DC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5" name="Rectangle 1274">
              <a:extLst>
                <a:ext uri="{FF2B5EF4-FFF2-40B4-BE49-F238E27FC236}">
                  <a16:creationId xmlns:a16="http://schemas.microsoft.com/office/drawing/2014/main" id="{7279D6A9-2CEA-1AEC-9E52-7831EDF71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6" name="Freeform 25">
              <a:extLst>
                <a:ext uri="{FF2B5EF4-FFF2-40B4-BE49-F238E27FC236}">
                  <a16:creationId xmlns:a16="http://schemas.microsoft.com/office/drawing/2014/main" id="{E126CCD5-7542-EDBE-F4BB-2672C79C5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7" name="Freeform 26">
              <a:extLst>
                <a:ext uri="{FF2B5EF4-FFF2-40B4-BE49-F238E27FC236}">
                  <a16:creationId xmlns:a16="http://schemas.microsoft.com/office/drawing/2014/main" id="{1BB60A66-20DC-8ECB-D21D-1B1640C69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8" name="Freeform 27">
              <a:extLst>
                <a:ext uri="{FF2B5EF4-FFF2-40B4-BE49-F238E27FC236}">
                  <a16:creationId xmlns:a16="http://schemas.microsoft.com/office/drawing/2014/main" id="{56333492-5971-4483-5BE7-979D36C6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9" name="Freeform 28">
              <a:extLst>
                <a:ext uri="{FF2B5EF4-FFF2-40B4-BE49-F238E27FC236}">
                  <a16:creationId xmlns:a16="http://schemas.microsoft.com/office/drawing/2014/main" id="{008A4C92-2CF0-3A4C-D0F2-08120C8F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6" name="Freeform 29">
              <a:extLst>
                <a:ext uri="{FF2B5EF4-FFF2-40B4-BE49-F238E27FC236}">
                  <a16:creationId xmlns:a16="http://schemas.microsoft.com/office/drawing/2014/main" id="{DF150522-B76D-B09E-2BA5-AA68898D8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Freeform 30">
              <a:extLst>
                <a:ext uri="{FF2B5EF4-FFF2-40B4-BE49-F238E27FC236}">
                  <a16:creationId xmlns:a16="http://schemas.microsoft.com/office/drawing/2014/main" id="{3ED3AB4F-6C4E-F893-FADA-0173B7A6A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31">
              <a:extLst>
                <a:ext uri="{FF2B5EF4-FFF2-40B4-BE49-F238E27FC236}">
                  <a16:creationId xmlns:a16="http://schemas.microsoft.com/office/drawing/2014/main" id="{1C4D6A49-ADA5-1053-A5A4-93C0D60A0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32">
              <a:extLst>
                <a:ext uri="{FF2B5EF4-FFF2-40B4-BE49-F238E27FC236}">
                  <a16:creationId xmlns:a16="http://schemas.microsoft.com/office/drawing/2014/main" id="{24C9C6D5-A777-B300-7DB4-64937B22D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33">
              <a:extLst>
                <a:ext uri="{FF2B5EF4-FFF2-40B4-BE49-F238E27FC236}">
                  <a16:creationId xmlns:a16="http://schemas.microsoft.com/office/drawing/2014/main" id="{03DF9F0B-80F0-8492-EF69-32A5893F5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" y="1551"/>
              <a:ext cx="514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1" name="Freeform 34">
              <a:extLst>
                <a:ext uri="{FF2B5EF4-FFF2-40B4-BE49-F238E27FC236}">
                  <a16:creationId xmlns:a16="http://schemas.microsoft.com/office/drawing/2014/main" id="{0FBB2195-06A5-66BF-BA23-9E5C57A77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35">
              <a:extLst>
                <a:ext uri="{FF2B5EF4-FFF2-40B4-BE49-F238E27FC236}">
                  <a16:creationId xmlns:a16="http://schemas.microsoft.com/office/drawing/2014/main" id="{0BAF3C43-1824-8DB0-559A-AD901CFEF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 cap="flat">
              <a:solidFill>
                <a:srgbClr val="6C4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1" name="Rectangle 11">
              <a:extLst>
                <a:ext uri="{FF2B5EF4-FFF2-40B4-BE49-F238E27FC236}">
                  <a16:creationId xmlns:a16="http://schemas.microsoft.com/office/drawing/2014/main" id="{F34C572F-D5F2-411F-D9A5-DA5D34EA9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0" y="2150"/>
              <a:ext cx="66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(mon bateau)</a:t>
              </a:r>
              <a:endParaRPr kumimoji="0" lang="fr-FR" altLang="fr-F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1718CFE9-AAFA-F488-4930-900B73C13BE8}"/>
              </a:ext>
            </a:extLst>
          </p:cNvPr>
          <p:cNvSpPr/>
          <p:nvPr/>
        </p:nvSpPr>
        <p:spPr>
          <a:xfrm>
            <a:off x="2875779" y="1390009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64" name="Image 1063">
            <a:extLst>
              <a:ext uri="{FF2B5EF4-FFF2-40B4-BE49-F238E27FC236}">
                <a16:creationId xmlns:a16="http://schemas.microsoft.com/office/drawing/2014/main" id="{FF21ADAA-DC5A-1FEC-0E9A-33E01CBF3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28" y="1962565"/>
            <a:ext cx="304580" cy="274122"/>
          </a:xfrm>
          <a:prstGeom prst="rect">
            <a:avLst/>
          </a:prstGeom>
        </p:spPr>
      </p:pic>
      <p:sp>
        <p:nvSpPr>
          <p:cNvPr id="1065" name="ZoneTexte 1064">
            <a:extLst>
              <a:ext uri="{FF2B5EF4-FFF2-40B4-BE49-F238E27FC236}">
                <a16:creationId xmlns:a16="http://schemas.microsoft.com/office/drawing/2014/main" id="{14E7755A-75A9-722F-CA9F-5B701C4FA54D}"/>
              </a:ext>
            </a:extLst>
          </p:cNvPr>
          <p:cNvSpPr txBox="1"/>
          <p:nvPr/>
        </p:nvSpPr>
        <p:spPr>
          <a:xfrm>
            <a:off x="4207116" y="1521796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15</a:t>
            </a:r>
          </a:p>
        </p:txBody>
      </p:sp>
      <p:sp>
        <p:nvSpPr>
          <p:cNvPr id="1066" name="ZoneTexte 1065">
            <a:extLst>
              <a:ext uri="{FF2B5EF4-FFF2-40B4-BE49-F238E27FC236}">
                <a16:creationId xmlns:a16="http://schemas.microsoft.com/office/drawing/2014/main" id="{10E366A8-A226-7E1F-95D6-B073D458E2C9}"/>
              </a:ext>
            </a:extLst>
          </p:cNvPr>
          <p:cNvSpPr txBox="1"/>
          <p:nvPr/>
        </p:nvSpPr>
        <p:spPr>
          <a:xfrm>
            <a:off x="4214240" y="1932231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22</a:t>
            </a:r>
          </a:p>
        </p:txBody>
      </p:sp>
      <p:pic>
        <p:nvPicPr>
          <p:cNvPr id="1067" name="Picture 4" descr="Pixel art wooden box, crate vector icon for 8bit game on white background  13367632 Vector Art at Vecteezy">
            <a:extLst>
              <a:ext uri="{FF2B5EF4-FFF2-40B4-BE49-F238E27FC236}">
                <a16:creationId xmlns:a16="http://schemas.microsoft.com/office/drawing/2014/main" id="{7B12C114-B5F4-5A03-3729-C79F2D8C4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4" t="23282" r="22032" b="21705"/>
          <a:stretch/>
        </p:blipFill>
        <p:spPr bwMode="auto">
          <a:xfrm>
            <a:off x="3908924" y="1567999"/>
            <a:ext cx="302979" cy="29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6" descr="Pixel art pirate ship sailing near the island, background in retro style  for 8 bit game, Generative AI Illustration Stock | Adobe Stock">
            <a:extLst>
              <a:ext uri="{FF2B5EF4-FFF2-40B4-BE49-F238E27FC236}">
                <a16:creationId xmlns:a16="http://schemas.microsoft.com/office/drawing/2014/main" id="{2BBB7EC0-4ACA-8C08-F50E-DDF2FE897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3" t="14918" r="37000" b="30509"/>
          <a:stretch/>
        </p:blipFill>
        <p:spPr bwMode="auto">
          <a:xfrm>
            <a:off x="3045004" y="1513170"/>
            <a:ext cx="656909" cy="7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5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5E44312-BE07-79F2-D2FE-D3FFCEEA6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2EFA2C7-4466-D056-2C0D-5A48D8E3B108}"/>
              </a:ext>
            </a:extLst>
          </p:cNvPr>
          <p:cNvSpPr/>
          <p:nvPr/>
        </p:nvSpPr>
        <p:spPr>
          <a:xfrm>
            <a:off x="3828608" y="2872006"/>
            <a:ext cx="4411980" cy="2819400"/>
          </a:xfrm>
          <a:prstGeom prst="roundRect">
            <a:avLst>
              <a:gd name="adj" fmla="val 58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B2A7AF9-8C82-0336-B029-4A1BA6F6CA03}"/>
              </a:ext>
            </a:extLst>
          </p:cNvPr>
          <p:cNvSpPr/>
          <p:nvPr/>
        </p:nvSpPr>
        <p:spPr>
          <a:xfrm>
            <a:off x="5216369" y="4150315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78E981B-72B4-D976-FF79-88A06DACF05E}"/>
              </a:ext>
            </a:extLst>
          </p:cNvPr>
          <p:cNvSpPr txBox="1"/>
          <p:nvPr/>
        </p:nvSpPr>
        <p:spPr>
          <a:xfrm>
            <a:off x="5294398" y="4453907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Enrôler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3DAEDC41-B9BE-DECD-1B96-845272218E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74902" y="121548"/>
            <a:ext cx="420624" cy="362712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2C90AB60-490F-AA65-3750-1BDE89180019}"/>
              </a:ext>
            </a:extLst>
          </p:cNvPr>
          <p:cNvSpPr txBox="1"/>
          <p:nvPr/>
        </p:nvSpPr>
        <p:spPr>
          <a:xfrm>
            <a:off x="-4083685" y="4299472"/>
            <a:ext cx="2994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Choix (clic sur flèches pour faire défiler les capitaines / pirates)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9B09BA32-6BFD-8056-E151-D0BDF9DF155C}"/>
              </a:ext>
            </a:extLst>
          </p:cNvPr>
          <p:cNvCxnSpPr>
            <a:cxnSpLocks/>
          </p:cNvCxnSpPr>
          <p:nvPr/>
        </p:nvCxnSpPr>
        <p:spPr>
          <a:xfrm>
            <a:off x="-1409098" y="4602725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424CC0C2-3EAB-410D-EA67-0D40A1CB4D19}"/>
              </a:ext>
            </a:extLst>
          </p:cNvPr>
          <p:cNvSpPr txBox="1"/>
          <p:nvPr/>
        </p:nvSpPr>
        <p:spPr>
          <a:xfrm>
            <a:off x="-2994025" y="72748"/>
            <a:ext cx="158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Bouton menu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CA69CF1-E2F6-6E54-A233-BB71BA0B5604}"/>
              </a:ext>
            </a:extLst>
          </p:cNvPr>
          <p:cNvCxnSpPr>
            <a:cxnSpLocks/>
          </p:cNvCxnSpPr>
          <p:nvPr/>
        </p:nvCxnSpPr>
        <p:spPr>
          <a:xfrm>
            <a:off x="-1409098" y="257414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8797589-6456-514F-600A-A9D6BC9D567F}"/>
              </a:ext>
            </a:extLst>
          </p:cNvPr>
          <p:cNvSpPr txBox="1"/>
          <p:nvPr/>
        </p:nvSpPr>
        <p:spPr>
          <a:xfrm>
            <a:off x="-3371851" y="1523824"/>
            <a:ext cx="299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Cartes qui défilent </a:t>
            </a:r>
          </a:p>
          <a:p>
            <a:r>
              <a:rPr lang="fr-FR" i="1" dirty="0">
                <a:solidFill>
                  <a:srgbClr val="FF0000"/>
                </a:solidFill>
              </a:rPr>
              <a:t>(</a:t>
            </a:r>
            <a:r>
              <a:rPr lang="fr-FR" i="1" dirty="0" err="1">
                <a:solidFill>
                  <a:srgbClr val="FF0000"/>
                </a:solidFill>
              </a:rPr>
              <a:t>carousel</a:t>
            </a:r>
            <a:r>
              <a:rPr lang="fr-FR" i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CCE88AC1-3108-F467-9F9B-A88BC73E7EE4}"/>
              </a:ext>
            </a:extLst>
          </p:cNvPr>
          <p:cNvCxnSpPr>
            <a:cxnSpLocks/>
          </p:cNvCxnSpPr>
          <p:nvPr/>
        </p:nvCxnSpPr>
        <p:spPr>
          <a:xfrm>
            <a:off x="-1409098" y="1824642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4" descr="Pixel arrow collection #Ad , #ad, #Pixel#arrow#collection | Pixel art  maker, Pixel, Pixel art">
            <a:extLst>
              <a:ext uri="{FF2B5EF4-FFF2-40B4-BE49-F238E27FC236}">
                <a16:creationId xmlns:a16="http://schemas.microsoft.com/office/drawing/2014/main" id="{09F93372-2538-645C-1D15-D255E643F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8855" r="37251" b="74862"/>
          <a:stretch/>
        </p:blipFill>
        <p:spPr bwMode="auto">
          <a:xfrm rot="5400000">
            <a:off x="7081583" y="4454550"/>
            <a:ext cx="584237" cy="4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4" descr="Pixel arrow collection #Ad , #ad, #Pixel#arrow#collection | Pixel art  maker, Pixel, Pixel art">
            <a:extLst>
              <a:ext uri="{FF2B5EF4-FFF2-40B4-BE49-F238E27FC236}">
                <a16:creationId xmlns:a16="http://schemas.microsoft.com/office/drawing/2014/main" id="{9D8D2A35-C969-75D2-4C69-EF6DFC5B3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8855" r="37251" b="74862"/>
          <a:stretch/>
        </p:blipFill>
        <p:spPr bwMode="auto">
          <a:xfrm rot="16200000">
            <a:off x="4506256" y="4418893"/>
            <a:ext cx="584237" cy="4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Image 1083">
            <a:extLst>
              <a:ext uri="{FF2B5EF4-FFF2-40B4-BE49-F238E27FC236}">
                <a16:creationId xmlns:a16="http://schemas.microsoft.com/office/drawing/2014/main" id="{0B25ADF5-1869-20E6-D3D1-474DB966AB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199725" y="1054462"/>
            <a:ext cx="1352247" cy="1693847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090745AB-ABCA-838B-CF59-9CAAFA1EC3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54999" y="1054462"/>
            <a:ext cx="2182813" cy="2733675"/>
            <a:chOff x="1484" y="1191"/>
            <a:chExt cx="1375" cy="1722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6A14C414-3ED2-E64C-5E80-A1884805BF5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7AEF9C07-ABB0-82B5-CE27-AAFBE4F2C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16B967B8-26FA-494A-FA9C-146680A9C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C9B690B5-B0A3-DFDC-E0F2-9548DEA55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5DD9B5D-5C84-8B62-19BC-088E343C5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95C9A418-A8BC-D62C-F5EE-F73496CD4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91E5694-E989-3069-A4C9-DF08BCB7C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33DC5187-4814-8FE5-1D98-62D4F503E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2024"/>
              <a:ext cx="85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Augustin le rouge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5A7954F3-DDCA-7419-F749-851E78841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20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73F27CD5-6414-AF6D-8754-EF6025B0F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36B97E0D-C3F1-D25A-9420-952145A02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D49D4ABA-A2A9-E7E3-8579-22B845226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8B718780-5DDE-91A4-14CE-395D89E0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DF8171-DF31-013B-52FC-64807178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93E7133F-EF54-AEEE-2197-507CD4C8E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19">
              <a:extLst>
                <a:ext uri="{FF2B5EF4-FFF2-40B4-BE49-F238E27FC236}">
                  <a16:creationId xmlns:a16="http://schemas.microsoft.com/office/drawing/2014/main" id="{DD7188AE-2F8C-90C7-4091-6F7CD3B72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4D9D7879-E0CE-CEBB-750D-AC734EE6A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43C3F15A-F2D4-80DB-5EDB-0416C74B0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22">
              <a:extLst>
                <a:ext uri="{FF2B5EF4-FFF2-40B4-BE49-F238E27FC236}">
                  <a16:creationId xmlns:a16="http://schemas.microsoft.com/office/drawing/2014/main" id="{495986F5-F01D-FD90-6FD6-D82E4DE49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E22B8BE8-EF17-0A28-A7DE-32F6FE6B3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F74A9D-4FDC-4572-3478-B45ED1F5C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DB846321-D8F4-A36D-9B0E-DBA7F01B4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26">
              <a:extLst>
                <a:ext uri="{FF2B5EF4-FFF2-40B4-BE49-F238E27FC236}">
                  <a16:creationId xmlns:a16="http://schemas.microsoft.com/office/drawing/2014/main" id="{E18285D4-0E08-DA99-BB5F-A0C70ED55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27">
              <a:extLst>
                <a:ext uri="{FF2B5EF4-FFF2-40B4-BE49-F238E27FC236}">
                  <a16:creationId xmlns:a16="http://schemas.microsoft.com/office/drawing/2014/main" id="{97FDA8C1-BED7-4AC9-81D7-083337F67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28">
              <a:extLst>
                <a:ext uri="{FF2B5EF4-FFF2-40B4-BE49-F238E27FC236}">
                  <a16:creationId xmlns:a16="http://schemas.microsoft.com/office/drawing/2014/main" id="{A2A352F7-C649-463B-3CC0-0678F2A53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29">
              <a:extLst>
                <a:ext uri="{FF2B5EF4-FFF2-40B4-BE49-F238E27FC236}">
                  <a16:creationId xmlns:a16="http://schemas.microsoft.com/office/drawing/2014/main" id="{AEBBC409-62B5-E4E6-00C3-F8DD4D7EE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0">
              <a:extLst>
                <a:ext uri="{FF2B5EF4-FFF2-40B4-BE49-F238E27FC236}">
                  <a16:creationId xmlns:a16="http://schemas.microsoft.com/office/drawing/2014/main" id="{4F1CC3E3-5591-C755-280F-D6A7314E0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1">
              <a:extLst>
                <a:ext uri="{FF2B5EF4-FFF2-40B4-BE49-F238E27FC236}">
                  <a16:creationId xmlns:a16="http://schemas.microsoft.com/office/drawing/2014/main" id="{77CBBE8B-A280-7493-2F7D-84C7096C8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2">
              <a:extLst>
                <a:ext uri="{FF2B5EF4-FFF2-40B4-BE49-F238E27FC236}">
                  <a16:creationId xmlns:a16="http://schemas.microsoft.com/office/drawing/2014/main" id="{A60EF89A-5623-7EDD-5452-1772EAEC5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33">
              <a:extLst>
                <a:ext uri="{FF2B5EF4-FFF2-40B4-BE49-F238E27FC236}">
                  <a16:creationId xmlns:a16="http://schemas.microsoft.com/office/drawing/2014/main" id="{D544B75F-C63D-C6C1-55E2-6139C3674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" y="1551"/>
              <a:ext cx="514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34">
              <a:extLst>
                <a:ext uri="{FF2B5EF4-FFF2-40B4-BE49-F238E27FC236}">
                  <a16:creationId xmlns:a16="http://schemas.microsoft.com/office/drawing/2014/main" id="{CCB390DC-DFB3-E461-E3F8-111ADC65B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35">
              <a:extLst>
                <a:ext uri="{FF2B5EF4-FFF2-40B4-BE49-F238E27FC236}">
                  <a16:creationId xmlns:a16="http://schemas.microsoft.com/office/drawing/2014/main" id="{A6CA8114-1E85-D5CB-B317-C35AB8514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 cap="flat">
              <a:solidFill>
                <a:srgbClr val="6C4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86EF1BA-1D58-8E2C-245A-CF21C2DF42F5}"/>
              </a:ext>
            </a:extLst>
          </p:cNvPr>
          <p:cNvSpPr/>
          <p:nvPr/>
        </p:nvSpPr>
        <p:spPr>
          <a:xfrm>
            <a:off x="5102955" y="1197417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2" descr="Pixel Art Characters Set Pirate Crew : image vectorielle de stock (libre de  droits) 1304187133 | Shutterstock">
            <a:extLst>
              <a:ext uri="{FF2B5EF4-FFF2-40B4-BE49-F238E27FC236}">
                <a16:creationId xmlns:a16="http://schemas.microsoft.com/office/drawing/2014/main" id="{CC22FA35-A5D7-60FA-437D-E802A71CE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2" t="14667" r="67502" b="51942"/>
          <a:stretch/>
        </p:blipFill>
        <p:spPr bwMode="auto">
          <a:xfrm>
            <a:off x="5329226" y="1236075"/>
            <a:ext cx="546523" cy="9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6" descr="Knife Pixel Photos, Images and Pictures">
            <a:extLst>
              <a:ext uri="{FF2B5EF4-FFF2-40B4-BE49-F238E27FC236}">
                <a16:creationId xmlns:a16="http://schemas.microsoft.com/office/drawing/2014/main" id="{63D25B2C-A5EC-B001-3BEB-00B4ADBF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338" y="1339103"/>
            <a:ext cx="232636" cy="2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Image 1039">
            <a:extLst>
              <a:ext uri="{FF2B5EF4-FFF2-40B4-BE49-F238E27FC236}">
                <a16:creationId xmlns:a16="http://schemas.microsoft.com/office/drawing/2014/main" id="{F465CB9E-026D-BC01-57F2-58BCFC59A6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35" y="1720348"/>
            <a:ext cx="304580" cy="274122"/>
          </a:xfrm>
          <a:prstGeom prst="rect">
            <a:avLst/>
          </a:prstGeom>
        </p:spPr>
      </p:pic>
      <p:sp>
        <p:nvSpPr>
          <p:cNvPr id="1041" name="ZoneTexte 1040">
            <a:extLst>
              <a:ext uri="{FF2B5EF4-FFF2-40B4-BE49-F238E27FC236}">
                <a16:creationId xmlns:a16="http://schemas.microsoft.com/office/drawing/2014/main" id="{F14B9831-AF01-BDE7-C02F-59CCF7BC6131}"/>
              </a:ext>
            </a:extLst>
          </p:cNvPr>
          <p:cNvSpPr txBox="1"/>
          <p:nvPr/>
        </p:nvSpPr>
        <p:spPr>
          <a:xfrm>
            <a:off x="6326023" y="1279579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1042" name="ZoneTexte 1041">
            <a:extLst>
              <a:ext uri="{FF2B5EF4-FFF2-40B4-BE49-F238E27FC236}">
                <a16:creationId xmlns:a16="http://schemas.microsoft.com/office/drawing/2014/main" id="{2D29F5FB-EC05-70EE-10DE-1D433B1E3BAB}"/>
              </a:ext>
            </a:extLst>
          </p:cNvPr>
          <p:cNvSpPr txBox="1"/>
          <p:nvPr/>
        </p:nvSpPr>
        <p:spPr>
          <a:xfrm>
            <a:off x="6333147" y="1690014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25</a:t>
            </a:r>
          </a:p>
        </p:txBody>
      </p:sp>
      <p:pic>
        <p:nvPicPr>
          <p:cNvPr id="1125" name="Image 1124">
            <a:extLst>
              <a:ext uri="{FF2B5EF4-FFF2-40B4-BE49-F238E27FC236}">
                <a16:creationId xmlns:a16="http://schemas.microsoft.com/office/drawing/2014/main" id="{F9F0C5A5-977C-80DA-CF61-39AB34C1281E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3501550" y="1087228"/>
            <a:ext cx="1375465" cy="1722930"/>
          </a:xfrm>
          <a:prstGeom prst="rect">
            <a:avLst/>
          </a:prstGeom>
        </p:spPr>
      </p:pic>
      <p:grpSp>
        <p:nvGrpSpPr>
          <p:cNvPr id="1171" name="Group 4">
            <a:extLst>
              <a:ext uri="{FF2B5EF4-FFF2-40B4-BE49-F238E27FC236}">
                <a16:creationId xmlns:a16="http://schemas.microsoft.com/office/drawing/2014/main" id="{B10696CF-181C-1B2D-7B2D-42FD60B250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05885" y="-3039144"/>
            <a:ext cx="2182813" cy="2733675"/>
            <a:chOff x="1484" y="1191"/>
            <a:chExt cx="1375" cy="1722"/>
          </a:xfrm>
        </p:grpSpPr>
        <p:sp>
          <p:nvSpPr>
            <p:cNvPr id="1172" name="AutoShape 3">
              <a:extLst>
                <a:ext uri="{FF2B5EF4-FFF2-40B4-BE49-F238E27FC236}">
                  <a16:creationId xmlns:a16="http://schemas.microsoft.com/office/drawing/2014/main" id="{E3C0E428-3634-7B29-7289-1B1D73A8D9B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73" name="Picture 5">
              <a:extLst>
                <a:ext uri="{FF2B5EF4-FFF2-40B4-BE49-F238E27FC236}">
                  <a16:creationId xmlns:a16="http://schemas.microsoft.com/office/drawing/2014/main" id="{E904E372-BDDB-1210-B3AD-D082879AE9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4" name="Picture 6">
              <a:extLst>
                <a:ext uri="{FF2B5EF4-FFF2-40B4-BE49-F238E27FC236}">
                  <a16:creationId xmlns:a16="http://schemas.microsoft.com/office/drawing/2014/main" id="{1D96510A-DF9C-B832-09A2-84BE9EA2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5" name="Picture 7">
              <a:extLst>
                <a:ext uri="{FF2B5EF4-FFF2-40B4-BE49-F238E27FC236}">
                  <a16:creationId xmlns:a16="http://schemas.microsoft.com/office/drawing/2014/main" id="{0AF199D8-CC02-2935-AD0A-6154B633B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6" name="Picture 8">
              <a:extLst>
                <a:ext uri="{FF2B5EF4-FFF2-40B4-BE49-F238E27FC236}">
                  <a16:creationId xmlns:a16="http://schemas.microsoft.com/office/drawing/2014/main" id="{8057C25C-CED5-3881-451E-1A829D1C5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7" name="Picture 9">
              <a:extLst>
                <a:ext uri="{FF2B5EF4-FFF2-40B4-BE49-F238E27FC236}">
                  <a16:creationId xmlns:a16="http://schemas.microsoft.com/office/drawing/2014/main" id="{A351F754-7915-3519-2DC4-31CCE4004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8" name="Picture 10">
              <a:extLst>
                <a:ext uri="{FF2B5EF4-FFF2-40B4-BE49-F238E27FC236}">
                  <a16:creationId xmlns:a16="http://schemas.microsoft.com/office/drawing/2014/main" id="{72A4F1E6-5C8F-BD01-76CC-D768F0A40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9" name="Rectangle 11">
              <a:extLst>
                <a:ext uri="{FF2B5EF4-FFF2-40B4-BE49-F238E27FC236}">
                  <a16:creationId xmlns:a16="http://schemas.microsoft.com/office/drawing/2014/main" id="{F08F721D-738B-D2B5-09D8-2C0AE5B8D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023"/>
              <a:ext cx="84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Hollandais volant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0" name="Rectangle 12">
              <a:extLst>
                <a:ext uri="{FF2B5EF4-FFF2-40B4-BE49-F238E27FC236}">
                  <a16:creationId xmlns:a16="http://schemas.microsoft.com/office/drawing/2014/main" id="{1ED9348E-FDFC-0A7F-DC15-595E92BA6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20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1" name="Rectangle 13">
              <a:extLst>
                <a:ext uri="{FF2B5EF4-FFF2-40B4-BE49-F238E27FC236}">
                  <a16:creationId xmlns:a16="http://schemas.microsoft.com/office/drawing/2014/main" id="{34023D26-41DF-22E6-E02B-7109DB1A1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2" name="Rectangle 14">
              <a:extLst>
                <a:ext uri="{FF2B5EF4-FFF2-40B4-BE49-F238E27FC236}">
                  <a16:creationId xmlns:a16="http://schemas.microsoft.com/office/drawing/2014/main" id="{C8B0A23E-BA48-0C8A-3CF7-440245803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3" name="Rectangle 15">
              <a:extLst>
                <a:ext uri="{FF2B5EF4-FFF2-40B4-BE49-F238E27FC236}">
                  <a16:creationId xmlns:a16="http://schemas.microsoft.com/office/drawing/2014/main" id="{755A26E8-E28D-92F9-C31F-0E1106D37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4" name="Rectangle 16">
              <a:extLst>
                <a:ext uri="{FF2B5EF4-FFF2-40B4-BE49-F238E27FC236}">
                  <a16:creationId xmlns:a16="http://schemas.microsoft.com/office/drawing/2014/main" id="{EF183307-F17D-07BD-DE3B-3678F874E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5" name="Rectangle 17">
              <a:extLst>
                <a:ext uri="{FF2B5EF4-FFF2-40B4-BE49-F238E27FC236}">
                  <a16:creationId xmlns:a16="http://schemas.microsoft.com/office/drawing/2014/main" id="{192C8876-F601-04C2-812C-8802AB41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6" name="Rectangle 18">
              <a:extLst>
                <a:ext uri="{FF2B5EF4-FFF2-40B4-BE49-F238E27FC236}">
                  <a16:creationId xmlns:a16="http://schemas.microsoft.com/office/drawing/2014/main" id="{06870C9A-4A25-DC8F-6C68-DE020D8BB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7" name="Rectangle 19">
              <a:extLst>
                <a:ext uri="{FF2B5EF4-FFF2-40B4-BE49-F238E27FC236}">
                  <a16:creationId xmlns:a16="http://schemas.microsoft.com/office/drawing/2014/main" id="{71DF4913-4915-5053-4BBA-65A1782C9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8" name="Rectangle 20">
              <a:extLst>
                <a:ext uri="{FF2B5EF4-FFF2-40B4-BE49-F238E27FC236}">
                  <a16:creationId xmlns:a16="http://schemas.microsoft.com/office/drawing/2014/main" id="{A655B76B-089B-76D0-40EF-0F02226C5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9" name="Rectangle 21">
              <a:extLst>
                <a:ext uri="{FF2B5EF4-FFF2-40B4-BE49-F238E27FC236}">
                  <a16:creationId xmlns:a16="http://schemas.microsoft.com/office/drawing/2014/main" id="{428E01C6-65DD-B958-A801-BA6390410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0" name="Rectangle 22">
              <a:extLst>
                <a:ext uri="{FF2B5EF4-FFF2-40B4-BE49-F238E27FC236}">
                  <a16:creationId xmlns:a16="http://schemas.microsoft.com/office/drawing/2014/main" id="{8B0F2872-2855-0F22-8E91-7404870E2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1" name="Rectangle 23">
              <a:extLst>
                <a:ext uri="{FF2B5EF4-FFF2-40B4-BE49-F238E27FC236}">
                  <a16:creationId xmlns:a16="http://schemas.microsoft.com/office/drawing/2014/main" id="{DAF9384A-35DD-4AFD-5E08-BF7CCC683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95115BCF-88C3-5F32-93C1-07BEF49A7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3" name="Freeform 25">
              <a:extLst>
                <a:ext uri="{FF2B5EF4-FFF2-40B4-BE49-F238E27FC236}">
                  <a16:creationId xmlns:a16="http://schemas.microsoft.com/office/drawing/2014/main" id="{F009D016-F01D-D9F9-AA05-579F92D3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4" name="Freeform 26">
              <a:extLst>
                <a:ext uri="{FF2B5EF4-FFF2-40B4-BE49-F238E27FC236}">
                  <a16:creationId xmlns:a16="http://schemas.microsoft.com/office/drawing/2014/main" id="{34E8B4BF-003D-5E0E-717A-9BD0D8BCB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5" name="Freeform 27">
              <a:extLst>
                <a:ext uri="{FF2B5EF4-FFF2-40B4-BE49-F238E27FC236}">
                  <a16:creationId xmlns:a16="http://schemas.microsoft.com/office/drawing/2014/main" id="{43A6B5F3-872D-13FF-5362-4AE1C3CE1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6" name="Freeform 28">
              <a:extLst>
                <a:ext uri="{FF2B5EF4-FFF2-40B4-BE49-F238E27FC236}">
                  <a16:creationId xmlns:a16="http://schemas.microsoft.com/office/drawing/2014/main" id="{7917D662-C594-7F3F-24BA-495DF6774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DD64C16D-348B-F357-595E-A6DB5EDA1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5AACFE8E-2D8B-6642-5977-66A3962A3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9C3D29D-70CC-FA4F-0E11-7D157D2CB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BF41A563-0E17-7BA2-F949-6E8C167B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1" name="Freeform 33">
              <a:extLst>
                <a:ext uri="{FF2B5EF4-FFF2-40B4-BE49-F238E27FC236}">
                  <a16:creationId xmlns:a16="http://schemas.microsoft.com/office/drawing/2014/main" id="{B8424A27-1DDE-4166-74AC-3EA0596F5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" y="1551"/>
              <a:ext cx="514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2" name="Freeform 34">
              <a:extLst>
                <a:ext uri="{FF2B5EF4-FFF2-40B4-BE49-F238E27FC236}">
                  <a16:creationId xmlns:a16="http://schemas.microsoft.com/office/drawing/2014/main" id="{670F8FD0-7362-F496-8048-659517A9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3" name="Freeform 35">
              <a:extLst>
                <a:ext uri="{FF2B5EF4-FFF2-40B4-BE49-F238E27FC236}">
                  <a16:creationId xmlns:a16="http://schemas.microsoft.com/office/drawing/2014/main" id="{232C9717-90AC-0E7C-6CCB-8D39C72B3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 cap="flat">
              <a:solidFill>
                <a:srgbClr val="6C4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204" name="Rectangle 1203">
            <a:extLst>
              <a:ext uri="{FF2B5EF4-FFF2-40B4-BE49-F238E27FC236}">
                <a16:creationId xmlns:a16="http://schemas.microsoft.com/office/drawing/2014/main" id="{6D409D0C-350E-E908-BD72-1CF837884570}"/>
              </a:ext>
            </a:extLst>
          </p:cNvPr>
          <p:cNvSpPr/>
          <p:nvPr/>
        </p:nvSpPr>
        <p:spPr>
          <a:xfrm>
            <a:off x="5053841" y="-2896189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05" name="Image 1204">
            <a:extLst>
              <a:ext uri="{FF2B5EF4-FFF2-40B4-BE49-F238E27FC236}">
                <a16:creationId xmlns:a16="http://schemas.microsoft.com/office/drawing/2014/main" id="{BF996AC9-CA5D-FE0E-AB33-D44DF982CF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0" y="-2323633"/>
            <a:ext cx="304580" cy="274122"/>
          </a:xfrm>
          <a:prstGeom prst="rect">
            <a:avLst/>
          </a:prstGeom>
        </p:spPr>
      </p:pic>
      <p:sp>
        <p:nvSpPr>
          <p:cNvPr id="1206" name="ZoneTexte 1205">
            <a:extLst>
              <a:ext uri="{FF2B5EF4-FFF2-40B4-BE49-F238E27FC236}">
                <a16:creationId xmlns:a16="http://schemas.microsoft.com/office/drawing/2014/main" id="{FBBAD8F7-137B-E0F8-BE19-715F587BC8A8}"/>
              </a:ext>
            </a:extLst>
          </p:cNvPr>
          <p:cNvSpPr txBox="1"/>
          <p:nvPr/>
        </p:nvSpPr>
        <p:spPr>
          <a:xfrm>
            <a:off x="6385178" y="-2764402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15</a:t>
            </a:r>
          </a:p>
        </p:txBody>
      </p:sp>
      <p:sp>
        <p:nvSpPr>
          <p:cNvPr id="1207" name="ZoneTexte 1206">
            <a:extLst>
              <a:ext uri="{FF2B5EF4-FFF2-40B4-BE49-F238E27FC236}">
                <a16:creationId xmlns:a16="http://schemas.microsoft.com/office/drawing/2014/main" id="{5BBECCD7-1A94-A240-D9D9-4F93C83A2A9E}"/>
              </a:ext>
            </a:extLst>
          </p:cNvPr>
          <p:cNvSpPr txBox="1"/>
          <p:nvPr/>
        </p:nvSpPr>
        <p:spPr>
          <a:xfrm>
            <a:off x="6392302" y="-235396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22</a:t>
            </a:r>
          </a:p>
        </p:txBody>
      </p:sp>
      <p:pic>
        <p:nvPicPr>
          <p:cNvPr id="1209" name="Picture 4" descr="Pixel art wooden box, crate vector icon for 8bit game on white background  13367632 Vector Art at Vecteezy">
            <a:extLst>
              <a:ext uri="{FF2B5EF4-FFF2-40B4-BE49-F238E27FC236}">
                <a16:creationId xmlns:a16="http://schemas.microsoft.com/office/drawing/2014/main" id="{E67F133F-E94B-DF2C-D468-DC14ED683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4" t="23282" r="22032" b="21705"/>
          <a:stretch/>
        </p:blipFill>
        <p:spPr bwMode="auto">
          <a:xfrm>
            <a:off x="6086986" y="-2718199"/>
            <a:ext cx="302979" cy="29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0" name="Picture 6" descr="Pixel art pirate ship sailing near the island, background in retro style  for 8 bit game, Generative AI Illustration Stock | Adobe Stock">
            <a:extLst>
              <a:ext uri="{FF2B5EF4-FFF2-40B4-BE49-F238E27FC236}">
                <a16:creationId xmlns:a16="http://schemas.microsoft.com/office/drawing/2014/main" id="{384A2590-0CB0-201E-6890-7F6C0CB8C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3" t="14918" r="37000" b="30509"/>
          <a:stretch/>
        </p:blipFill>
        <p:spPr bwMode="auto">
          <a:xfrm>
            <a:off x="5223066" y="-2773028"/>
            <a:ext cx="656909" cy="7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05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5E44312-BE07-79F2-D2FE-D3FFCEEA6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E791E1-5C00-EFAA-6BC6-D3F9A710D749}"/>
              </a:ext>
            </a:extLst>
          </p:cNvPr>
          <p:cNvSpPr/>
          <p:nvPr/>
        </p:nvSpPr>
        <p:spPr>
          <a:xfrm>
            <a:off x="7200900" y="4781550"/>
            <a:ext cx="4488180" cy="1670566"/>
          </a:xfrm>
          <a:prstGeom prst="roundRect">
            <a:avLst>
              <a:gd name="adj" fmla="val 58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2EFA2C7-4466-D056-2C0D-5A48D8E3B108}"/>
              </a:ext>
            </a:extLst>
          </p:cNvPr>
          <p:cNvSpPr/>
          <p:nvPr/>
        </p:nvSpPr>
        <p:spPr>
          <a:xfrm>
            <a:off x="166471" y="3364838"/>
            <a:ext cx="6842873" cy="3142642"/>
          </a:xfrm>
          <a:prstGeom prst="roundRect">
            <a:avLst>
              <a:gd name="adj" fmla="val 589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664A38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B2A7AF9-8C82-0336-B029-4A1BA6F6CA03}"/>
              </a:ext>
            </a:extLst>
          </p:cNvPr>
          <p:cNvSpPr/>
          <p:nvPr/>
        </p:nvSpPr>
        <p:spPr>
          <a:xfrm>
            <a:off x="348424" y="3541799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78E981B-72B4-D976-FF79-88A06DACF05E}"/>
              </a:ext>
            </a:extLst>
          </p:cNvPr>
          <p:cNvSpPr txBox="1"/>
          <p:nvPr/>
        </p:nvSpPr>
        <p:spPr>
          <a:xfrm>
            <a:off x="460041" y="3729025"/>
            <a:ext cx="154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Réparer le navire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356FA13-C2A2-BA8A-F7B1-5D4DD40072F8}"/>
              </a:ext>
            </a:extLst>
          </p:cNvPr>
          <p:cNvSpPr/>
          <p:nvPr/>
        </p:nvSpPr>
        <p:spPr>
          <a:xfrm>
            <a:off x="2782669" y="3550244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DB6CB2-E126-F1EA-053C-3E0D02341433}"/>
              </a:ext>
            </a:extLst>
          </p:cNvPr>
          <p:cNvSpPr txBox="1"/>
          <p:nvPr/>
        </p:nvSpPr>
        <p:spPr>
          <a:xfrm>
            <a:off x="2797805" y="3859612"/>
            <a:ext cx="175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Se reposer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B3C9A08-FC82-BF1E-91CA-3AFAA0F8824C}"/>
              </a:ext>
            </a:extLst>
          </p:cNvPr>
          <p:cNvSpPr/>
          <p:nvPr/>
        </p:nvSpPr>
        <p:spPr>
          <a:xfrm>
            <a:off x="9896417" y="4932245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Knife Pixel Photos, Images and Pictures">
            <a:extLst>
              <a:ext uri="{FF2B5EF4-FFF2-40B4-BE49-F238E27FC236}">
                <a16:creationId xmlns:a16="http://schemas.microsoft.com/office/drawing/2014/main" id="{7A782D98-36C8-B60F-843B-5E26BD821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668" y="5059745"/>
            <a:ext cx="447256" cy="48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0188CFB2-B0BD-E3BE-1980-AF2F1DBC8E37}"/>
              </a:ext>
            </a:extLst>
          </p:cNvPr>
          <p:cNvSpPr txBox="1"/>
          <p:nvPr/>
        </p:nvSpPr>
        <p:spPr>
          <a:xfrm>
            <a:off x="10025084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628C398-2FCB-8BE4-ABF5-F6C05A3DA2ED}"/>
              </a:ext>
            </a:extLst>
          </p:cNvPr>
          <p:cNvSpPr/>
          <p:nvPr/>
        </p:nvSpPr>
        <p:spPr>
          <a:xfrm>
            <a:off x="7549886" y="4950465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2A4F6D3B-09FB-5153-ECFE-E98408D8822E}"/>
              </a:ext>
            </a:extLst>
          </p:cNvPr>
          <p:cNvSpPr/>
          <p:nvPr/>
        </p:nvSpPr>
        <p:spPr>
          <a:xfrm>
            <a:off x="8308978" y="4950466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FD74FBB8-E372-F52F-4FEE-E44BE87B2027}"/>
              </a:ext>
            </a:extLst>
          </p:cNvPr>
          <p:cNvSpPr/>
          <p:nvPr/>
        </p:nvSpPr>
        <p:spPr>
          <a:xfrm>
            <a:off x="9091780" y="4939502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A72F45DB-B5A3-CCC3-CD82-83B3B79D4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64" y="5059745"/>
            <a:ext cx="530802" cy="477722"/>
          </a:xfrm>
          <a:prstGeom prst="rect">
            <a:avLst/>
          </a:prstGeom>
        </p:spPr>
      </p:pic>
      <p:pic>
        <p:nvPicPr>
          <p:cNvPr id="1026" name="Picture 2" descr="How to Make a Pixel Art Pizza - Mega Voxels">
            <a:extLst>
              <a:ext uri="{FF2B5EF4-FFF2-40B4-BE49-F238E27FC236}">
                <a16:creationId xmlns:a16="http://schemas.microsoft.com/office/drawing/2014/main" id="{167DD7DA-AECF-FEF5-3E70-5D35A508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473" y="5059745"/>
            <a:ext cx="475598" cy="47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xel art wooden box, crate vector icon for 8bit game on white background  13367632 Vector Art at Vecteezy">
            <a:extLst>
              <a:ext uri="{FF2B5EF4-FFF2-40B4-BE49-F238E27FC236}">
                <a16:creationId xmlns:a16="http://schemas.microsoft.com/office/drawing/2014/main" id="{31C3BBDD-F90A-4274-6CF6-4F0ACF7E6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38" y="5061869"/>
            <a:ext cx="475598" cy="4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2E42FE3-EBC9-A268-0255-80A0D0B584D9}"/>
              </a:ext>
            </a:extLst>
          </p:cNvPr>
          <p:cNvSpPr txBox="1"/>
          <p:nvPr/>
        </p:nvSpPr>
        <p:spPr>
          <a:xfrm>
            <a:off x="7679045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E61E5D4-8CE1-7DB2-E773-04FCFB96101C}"/>
              </a:ext>
            </a:extLst>
          </p:cNvPr>
          <p:cNvSpPr txBox="1"/>
          <p:nvPr/>
        </p:nvSpPr>
        <p:spPr>
          <a:xfrm>
            <a:off x="8510567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1A461F6-EAEE-A8FA-AE0A-DF3D3DCAE8BB}"/>
              </a:ext>
            </a:extLst>
          </p:cNvPr>
          <p:cNvSpPr txBox="1"/>
          <p:nvPr/>
        </p:nvSpPr>
        <p:spPr>
          <a:xfrm>
            <a:off x="9222193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D900B8DC-CBB0-4071-93AF-0E024FBCBF0F}"/>
              </a:ext>
            </a:extLst>
          </p:cNvPr>
          <p:cNvSpPr/>
          <p:nvPr/>
        </p:nvSpPr>
        <p:spPr>
          <a:xfrm>
            <a:off x="7200900" y="464820"/>
            <a:ext cx="4488180" cy="5987296"/>
          </a:xfrm>
          <a:prstGeom prst="roundRect">
            <a:avLst>
              <a:gd name="adj" fmla="val 5894"/>
            </a:avLst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B1721A6E-1BBE-F607-0BD5-11C15BBE6F27}"/>
              </a:ext>
            </a:extLst>
          </p:cNvPr>
          <p:cNvSpPr/>
          <p:nvPr/>
        </p:nvSpPr>
        <p:spPr>
          <a:xfrm>
            <a:off x="7200900" y="469700"/>
            <a:ext cx="4488180" cy="559308"/>
          </a:xfrm>
          <a:prstGeom prst="roundRect">
            <a:avLst>
              <a:gd name="adj" fmla="val 48128"/>
            </a:avLst>
          </a:prstGeom>
          <a:solidFill>
            <a:srgbClr val="A9D18E">
              <a:alpha val="38824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64A38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080401-18EF-485E-2876-A65D1D1C679C}"/>
              </a:ext>
            </a:extLst>
          </p:cNvPr>
          <p:cNvSpPr txBox="1"/>
          <p:nvPr/>
        </p:nvSpPr>
        <p:spPr>
          <a:xfrm>
            <a:off x="7746382" y="500144"/>
            <a:ext cx="336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entury Gothic" panose="020B0502020202020204" pitchFamily="34" charset="0"/>
              </a:rPr>
              <a:t>Île de </a:t>
            </a:r>
            <a:r>
              <a:rPr lang="fr-FR" sz="2400" dirty="0" err="1">
                <a:latin typeface="Century Gothic" panose="020B0502020202020204" pitchFamily="34" charset="0"/>
              </a:rPr>
              <a:t>Pierr’crochet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EFFE618-9759-BD50-8BC2-6792456AA1F0}"/>
              </a:ext>
            </a:extLst>
          </p:cNvPr>
          <p:cNvSpPr/>
          <p:nvPr/>
        </p:nvSpPr>
        <p:spPr>
          <a:xfrm>
            <a:off x="10773664" y="4932245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4606052-630D-F3DC-2AD2-B22BBC70DE12}"/>
              </a:ext>
            </a:extLst>
          </p:cNvPr>
          <p:cNvSpPr txBox="1"/>
          <p:nvPr/>
        </p:nvSpPr>
        <p:spPr>
          <a:xfrm>
            <a:off x="10924583" y="575551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11</a:t>
            </a:r>
          </a:p>
        </p:txBody>
      </p:sp>
      <p:pic>
        <p:nvPicPr>
          <p:cNvPr id="1032" name="Picture 8" descr="Trésor de pixel illustration de vecteur. Illustration du gibier - 273528472">
            <a:extLst>
              <a:ext uri="{FF2B5EF4-FFF2-40B4-BE49-F238E27FC236}">
                <a16:creationId xmlns:a16="http://schemas.microsoft.com/office/drawing/2014/main" id="{0E79CA91-C23E-072E-70E4-D9DDC88C9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53" y="5082302"/>
            <a:ext cx="436523" cy="46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0EB9B164-269A-170E-CA64-F7749E9AF2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4838" y="621651"/>
            <a:ext cx="2182813" cy="2733675"/>
            <a:chOff x="1484" y="1191"/>
            <a:chExt cx="1375" cy="1722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57A4FFAA-F86A-39C7-1EC1-5A84681652F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1EB4997E-404F-9113-8D3E-648DB430C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ED8164E-A345-7D4C-F745-112138FCD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B1820587-00F8-5FAC-04DB-D932D4D36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44066F-1E27-A661-AC6B-E869F45ED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B513D5C4-5358-72A6-D8A0-81663D094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C4388BEB-1B76-402B-FA99-7E91078D2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4B2E3B8F-AACB-87F3-C518-04D479417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041"/>
              <a:ext cx="70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Chantier naval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13">
              <a:extLst>
                <a:ext uri="{FF2B5EF4-FFF2-40B4-BE49-F238E27FC236}">
                  <a16:creationId xmlns:a16="http://schemas.microsoft.com/office/drawing/2014/main" id="{2EB2DBF2-3676-4452-60C8-F98188647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DBC9A710-0A1D-CF57-0E2A-95DAEEA05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F0E29037-DCDA-97C2-828A-61EFDD713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D429509D-B4E8-6444-24A6-C028D024E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B7FC1D01-414B-8B06-E5E3-626C3F534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D867F36E-A9F4-C973-7647-A97D0688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71A99600-3439-FCBC-EE9D-B9A00DFED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20">
              <a:extLst>
                <a:ext uri="{FF2B5EF4-FFF2-40B4-BE49-F238E27FC236}">
                  <a16:creationId xmlns:a16="http://schemas.microsoft.com/office/drawing/2014/main" id="{77E143C7-C3A8-5B8F-67A9-F0DCC076F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D1ABB41B-5DC7-79E1-34CC-58B3C6A8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175EE220-BD41-35F3-027C-13B31BE6C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CE5C6B8B-1274-6AED-BA47-6FECA0866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E8E2FE-86EE-3FD4-1419-C76B8F799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58DCDCDE-1D07-652F-3D79-FB3BB85AC7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B73CA4EB-3AF3-3F6A-ECF5-01D6F7557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E64D03D-9BDD-9758-EBC4-0E7877AAF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95C3C319-1C3C-5C4D-A317-3A901C496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814E2AFA-CECF-B57B-20E9-87A07D5E76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17988" y="629509"/>
            <a:ext cx="2182813" cy="2733675"/>
            <a:chOff x="1484" y="1191"/>
            <a:chExt cx="1375" cy="1722"/>
          </a:xfrm>
        </p:grpSpPr>
        <p:sp>
          <p:nvSpPr>
            <p:cNvPr id="53" name="AutoShape 3">
              <a:extLst>
                <a:ext uri="{FF2B5EF4-FFF2-40B4-BE49-F238E27FC236}">
                  <a16:creationId xmlns:a16="http://schemas.microsoft.com/office/drawing/2014/main" id="{CD8566C1-CB93-D464-0D1F-FEDAB703319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54" name="Picture 5">
              <a:extLst>
                <a:ext uri="{FF2B5EF4-FFF2-40B4-BE49-F238E27FC236}">
                  <a16:creationId xmlns:a16="http://schemas.microsoft.com/office/drawing/2014/main" id="{1B3FF36E-B4D6-0859-85F5-4673B91B5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F1942E51-ED6C-D865-EFA8-AAF5A34B9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7">
              <a:extLst>
                <a:ext uri="{FF2B5EF4-FFF2-40B4-BE49-F238E27FC236}">
                  <a16:creationId xmlns:a16="http://schemas.microsoft.com/office/drawing/2014/main" id="{E9FA2930-2E0B-2597-2F69-82A0231E2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8">
              <a:extLst>
                <a:ext uri="{FF2B5EF4-FFF2-40B4-BE49-F238E27FC236}">
                  <a16:creationId xmlns:a16="http://schemas.microsoft.com/office/drawing/2014/main" id="{2470BACE-63A2-A37D-2DD0-ED346999B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9">
              <a:extLst>
                <a:ext uri="{FF2B5EF4-FFF2-40B4-BE49-F238E27FC236}">
                  <a16:creationId xmlns:a16="http://schemas.microsoft.com/office/drawing/2014/main" id="{6CEFA94B-8918-38A6-8968-F2B4A61BE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0">
              <a:extLst>
                <a:ext uri="{FF2B5EF4-FFF2-40B4-BE49-F238E27FC236}">
                  <a16:creationId xmlns:a16="http://schemas.microsoft.com/office/drawing/2014/main" id="{3387B236-D293-EEF0-F110-5F769C471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Rectangle 11">
              <a:extLst>
                <a:ext uri="{FF2B5EF4-FFF2-40B4-BE49-F238E27FC236}">
                  <a16:creationId xmlns:a16="http://schemas.microsoft.com/office/drawing/2014/main" id="{CDC62C54-A30F-94A1-1ABA-F5632B432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8" y="2031"/>
              <a:ext cx="41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Auberge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C36B15DB-D776-343A-4A7F-2B5CA81C3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204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B72BD327-2E7A-8754-564A-1A5B05F49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26BEC20E-8E7F-E929-E29D-3C372156D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8" name="Rectangle 15">
              <a:extLst>
                <a:ext uri="{FF2B5EF4-FFF2-40B4-BE49-F238E27FC236}">
                  <a16:creationId xmlns:a16="http://schemas.microsoft.com/office/drawing/2014/main" id="{09E3A0F8-EB47-4E46-C841-E84B337CA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9" name="Rectangle 16">
              <a:extLst>
                <a:ext uri="{FF2B5EF4-FFF2-40B4-BE49-F238E27FC236}">
                  <a16:creationId xmlns:a16="http://schemas.microsoft.com/office/drawing/2014/main" id="{71F2930F-76B2-63F9-4E51-C499C971B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0" name="Rectangle 17">
              <a:extLst>
                <a:ext uri="{FF2B5EF4-FFF2-40B4-BE49-F238E27FC236}">
                  <a16:creationId xmlns:a16="http://schemas.microsoft.com/office/drawing/2014/main" id="{0D5D22A7-90EC-E341-2EDC-91EAB9588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1" name="Rectangle 18">
              <a:extLst>
                <a:ext uri="{FF2B5EF4-FFF2-40B4-BE49-F238E27FC236}">
                  <a16:creationId xmlns:a16="http://schemas.microsoft.com/office/drawing/2014/main" id="{AECA797E-6593-393C-D2FE-3F61329B5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2" name="Rectangle 19">
              <a:extLst>
                <a:ext uri="{FF2B5EF4-FFF2-40B4-BE49-F238E27FC236}">
                  <a16:creationId xmlns:a16="http://schemas.microsoft.com/office/drawing/2014/main" id="{EB54BC71-C5D4-A354-2E48-A8FD96ECE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9" name="Rectangle 20">
              <a:extLst>
                <a:ext uri="{FF2B5EF4-FFF2-40B4-BE49-F238E27FC236}">
                  <a16:creationId xmlns:a16="http://schemas.microsoft.com/office/drawing/2014/main" id="{2832C7DC-286C-FDD1-1638-36DEC653F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0" name="Rectangle 21">
              <a:extLst>
                <a:ext uri="{FF2B5EF4-FFF2-40B4-BE49-F238E27FC236}">
                  <a16:creationId xmlns:a16="http://schemas.microsoft.com/office/drawing/2014/main" id="{DB9B5EB4-7F6B-D82E-6EE8-A498EC474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1" name="Rectangle 22">
              <a:extLst>
                <a:ext uri="{FF2B5EF4-FFF2-40B4-BE49-F238E27FC236}">
                  <a16:creationId xmlns:a16="http://schemas.microsoft.com/office/drawing/2014/main" id="{D9A25F84-99D4-CD79-AAA1-7A84C1CE8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2" name="Rectangle 23">
              <a:extLst>
                <a:ext uri="{FF2B5EF4-FFF2-40B4-BE49-F238E27FC236}">
                  <a16:creationId xmlns:a16="http://schemas.microsoft.com/office/drawing/2014/main" id="{E32D2429-6FF4-7B09-7172-83C93492F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69ECD354-0D47-5B31-6CAC-5B18059D1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4" name="Freeform 25">
              <a:extLst>
                <a:ext uri="{FF2B5EF4-FFF2-40B4-BE49-F238E27FC236}">
                  <a16:creationId xmlns:a16="http://schemas.microsoft.com/office/drawing/2014/main" id="{FBEB061D-E33E-F4E1-2ABB-2FD38CFE0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5" name="Freeform 26">
              <a:extLst>
                <a:ext uri="{FF2B5EF4-FFF2-40B4-BE49-F238E27FC236}">
                  <a16:creationId xmlns:a16="http://schemas.microsoft.com/office/drawing/2014/main" id="{02FEFF9C-A72F-E94E-79EB-AAF977C87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6" name="Freeform 27">
              <a:extLst>
                <a:ext uri="{FF2B5EF4-FFF2-40B4-BE49-F238E27FC236}">
                  <a16:creationId xmlns:a16="http://schemas.microsoft.com/office/drawing/2014/main" id="{DDF2255A-508E-0543-AFDA-DC0A27636D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7" name="Freeform 28">
              <a:extLst>
                <a:ext uri="{FF2B5EF4-FFF2-40B4-BE49-F238E27FC236}">
                  <a16:creationId xmlns:a16="http://schemas.microsoft.com/office/drawing/2014/main" id="{2A69A21E-4227-6C70-97AD-E1F73D221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8" name="Freeform 29">
              <a:extLst>
                <a:ext uri="{FF2B5EF4-FFF2-40B4-BE49-F238E27FC236}">
                  <a16:creationId xmlns:a16="http://schemas.microsoft.com/office/drawing/2014/main" id="{C4D5443B-8FBD-1145-C6CC-1A673E5C7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69" name="Freeform 30">
              <a:extLst>
                <a:ext uri="{FF2B5EF4-FFF2-40B4-BE49-F238E27FC236}">
                  <a16:creationId xmlns:a16="http://schemas.microsoft.com/office/drawing/2014/main" id="{43DBE660-CA14-9D75-7F80-8BEA28531F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70" name="Freeform 31">
              <a:extLst>
                <a:ext uri="{FF2B5EF4-FFF2-40B4-BE49-F238E27FC236}">
                  <a16:creationId xmlns:a16="http://schemas.microsoft.com/office/drawing/2014/main" id="{6B45E463-01E6-BA92-CCE4-EA2199D5D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71" name="Freeform 32">
              <a:extLst>
                <a:ext uri="{FF2B5EF4-FFF2-40B4-BE49-F238E27FC236}">
                  <a16:creationId xmlns:a16="http://schemas.microsoft.com/office/drawing/2014/main" id="{516FACA4-A267-DB13-0AD7-770BB7B26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72" name="Freeform 33">
              <a:extLst>
                <a:ext uri="{FF2B5EF4-FFF2-40B4-BE49-F238E27FC236}">
                  <a16:creationId xmlns:a16="http://schemas.microsoft.com/office/drawing/2014/main" id="{FD483512-8A67-07BC-5A02-F541586D7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" y="1551"/>
              <a:ext cx="514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73" name="Freeform 34">
              <a:extLst>
                <a:ext uri="{FF2B5EF4-FFF2-40B4-BE49-F238E27FC236}">
                  <a16:creationId xmlns:a16="http://schemas.microsoft.com/office/drawing/2014/main" id="{A9FB45AC-AF16-E3C7-BBF5-1C26D9920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74" name="Freeform 35">
              <a:extLst>
                <a:ext uri="{FF2B5EF4-FFF2-40B4-BE49-F238E27FC236}">
                  <a16:creationId xmlns:a16="http://schemas.microsoft.com/office/drawing/2014/main" id="{57412FEF-4A33-D69A-E1FA-7F33F0434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 cap="flat">
              <a:solidFill>
                <a:srgbClr val="6C4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75" name="Group 4">
            <a:extLst>
              <a:ext uri="{FF2B5EF4-FFF2-40B4-BE49-F238E27FC236}">
                <a16:creationId xmlns:a16="http://schemas.microsoft.com/office/drawing/2014/main" id="{6C6D06A9-5031-7600-D24A-D6DBD6532D0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26532" y="629509"/>
            <a:ext cx="2182813" cy="2733675"/>
            <a:chOff x="1484" y="1191"/>
            <a:chExt cx="1375" cy="1722"/>
          </a:xfrm>
        </p:grpSpPr>
        <p:sp>
          <p:nvSpPr>
            <p:cNvPr id="2076" name="AutoShape 3">
              <a:extLst>
                <a:ext uri="{FF2B5EF4-FFF2-40B4-BE49-F238E27FC236}">
                  <a16:creationId xmlns:a16="http://schemas.microsoft.com/office/drawing/2014/main" id="{833A499B-8C78-D10B-9403-D5E75D980F2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" y="1191"/>
              <a:ext cx="1375" cy="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077" name="Picture 5">
              <a:extLst>
                <a:ext uri="{FF2B5EF4-FFF2-40B4-BE49-F238E27FC236}">
                  <a16:creationId xmlns:a16="http://schemas.microsoft.com/office/drawing/2014/main" id="{AE1F7739-18EE-188C-C989-0D6C8742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8" name="Picture 6">
              <a:extLst>
                <a:ext uri="{FF2B5EF4-FFF2-40B4-BE49-F238E27FC236}">
                  <a16:creationId xmlns:a16="http://schemas.microsoft.com/office/drawing/2014/main" id="{1D323783-A493-CFCC-05F2-D9612FFAA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" y="1192"/>
              <a:ext cx="1374" cy="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9" name="Picture 7">
              <a:extLst>
                <a:ext uri="{FF2B5EF4-FFF2-40B4-BE49-F238E27FC236}">
                  <a16:creationId xmlns:a16="http://schemas.microsoft.com/office/drawing/2014/main" id="{221E75C0-D808-5D7B-A669-EEB36B0EE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" name="Picture 8">
              <a:extLst>
                <a:ext uri="{FF2B5EF4-FFF2-40B4-BE49-F238E27FC236}">
                  <a16:creationId xmlns:a16="http://schemas.microsoft.com/office/drawing/2014/main" id="{BB3A8A6B-E987-D86B-DE96-FF4D77D21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286"/>
              <a:ext cx="118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" name="Picture 9">
              <a:extLst>
                <a:ext uri="{FF2B5EF4-FFF2-40B4-BE49-F238E27FC236}">
                  <a16:creationId xmlns:a16="http://schemas.microsoft.com/office/drawing/2014/main" id="{1BF98293-D441-A186-904C-DDF20812C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10">
              <a:extLst>
                <a:ext uri="{FF2B5EF4-FFF2-40B4-BE49-F238E27FC236}">
                  <a16:creationId xmlns:a16="http://schemas.microsoft.com/office/drawing/2014/main" id="{FA7A9441-2E21-4F9E-8AA7-63136B7BA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9" y="1992"/>
              <a:ext cx="1187" cy="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9" name="Rectangle 11">
              <a:extLst>
                <a:ext uri="{FF2B5EF4-FFF2-40B4-BE49-F238E27FC236}">
                  <a16:creationId xmlns:a16="http://schemas.microsoft.com/office/drawing/2014/main" id="{6C8AF5B0-6832-1037-E576-0F4C70186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" y="2039"/>
              <a:ext cx="38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Taverne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3" name="Rectangle 13">
              <a:extLst>
                <a:ext uri="{FF2B5EF4-FFF2-40B4-BE49-F238E27FC236}">
                  <a16:creationId xmlns:a16="http://schemas.microsoft.com/office/drawing/2014/main" id="{3C0E25C2-9A8A-60FE-7847-43AEFB077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339"/>
              <a:ext cx="4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4" name="Rectangle 14">
              <a:extLst>
                <a:ext uri="{FF2B5EF4-FFF2-40B4-BE49-F238E27FC236}">
                  <a16:creationId xmlns:a16="http://schemas.microsoft.com/office/drawing/2014/main" id="{9AF45C9F-88A4-2DF6-679F-54477A2F8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" y="2339"/>
              <a:ext cx="6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5" name="Rectangle 15">
              <a:extLst>
                <a:ext uri="{FF2B5EF4-FFF2-40B4-BE49-F238E27FC236}">
                  <a16:creationId xmlns:a16="http://schemas.microsoft.com/office/drawing/2014/main" id="{EC8CD1FF-5A17-9424-6921-95C6CC4FE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6" name="Rectangle 16">
              <a:extLst>
                <a:ext uri="{FF2B5EF4-FFF2-40B4-BE49-F238E27FC236}">
                  <a16:creationId xmlns:a16="http://schemas.microsoft.com/office/drawing/2014/main" id="{23F120F8-50F7-D78A-C185-E9147B4F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447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7" name="Rectangle 17">
              <a:extLst>
                <a:ext uri="{FF2B5EF4-FFF2-40B4-BE49-F238E27FC236}">
                  <a16:creationId xmlns:a16="http://schemas.microsoft.com/office/drawing/2014/main" id="{BF20ACA3-EFB0-20C6-5E48-61F378BF0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" y="2447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8" name="Rectangle 18">
              <a:extLst>
                <a:ext uri="{FF2B5EF4-FFF2-40B4-BE49-F238E27FC236}">
                  <a16:creationId xmlns:a16="http://schemas.microsoft.com/office/drawing/2014/main" id="{2857AD3E-F400-653B-9819-7F6C0E0D5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47"/>
              <a:ext cx="1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9" name="Rectangle 19">
              <a:extLst>
                <a:ext uri="{FF2B5EF4-FFF2-40B4-BE49-F238E27FC236}">
                  <a16:creationId xmlns:a16="http://schemas.microsoft.com/office/drawing/2014/main" id="{AC27519A-FB11-11BA-7147-261DCC6C5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2447"/>
              <a:ext cx="4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 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0" name="Rectangle 20">
              <a:extLst>
                <a:ext uri="{FF2B5EF4-FFF2-40B4-BE49-F238E27FC236}">
                  <a16:creationId xmlns:a16="http://schemas.microsoft.com/office/drawing/2014/main" id="{7E45FDA2-F078-FF01-0C23-FDB6AC2A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556"/>
              <a:ext cx="65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blablablablabla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1" name="Rectangle 21">
              <a:extLst>
                <a:ext uri="{FF2B5EF4-FFF2-40B4-BE49-F238E27FC236}">
                  <a16:creationId xmlns:a16="http://schemas.microsoft.com/office/drawing/2014/main" id="{5A7C6B55-096F-823B-0C40-D432E5FEA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2556"/>
              <a:ext cx="17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2" name="Rectangle 22">
              <a:extLst>
                <a:ext uri="{FF2B5EF4-FFF2-40B4-BE49-F238E27FC236}">
                  <a16:creationId xmlns:a16="http://schemas.microsoft.com/office/drawing/2014/main" id="{1FED55CF-45BF-CB34-867D-3796E3D65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2556"/>
              <a:ext cx="29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3" name="Rectangle 23">
              <a:extLst>
                <a:ext uri="{FF2B5EF4-FFF2-40B4-BE49-F238E27FC236}">
                  <a16:creationId xmlns:a16="http://schemas.microsoft.com/office/drawing/2014/main" id="{D7E3CBFD-D431-ED98-7983-61737EF2B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" y="2665"/>
              <a:ext cx="17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bla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B4A5B303-6D17-2D0E-569A-1F7EBA18D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665"/>
              <a:ext cx="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5" name="Freeform 25">
              <a:extLst>
                <a:ext uri="{FF2B5EF4-FFF2-40B4-BE49-F238E27FC236}">
                  <a16:creationId xmlns:a16="http://schemas.microsoft.com/office/drawing/2014/main" id="{687909C7-A863-7E9A-7F32-9D87550F9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6" name="Freeform 26">
              <a:extLst>
                <a:ext uri="{FF2B5EF4-FFF2-40B4-BE49-F238E27FC236}">
                  <a16:creationId xmlns:a16="http://schemas.microsoft.com/office/drawing/2014/main" id="{A37125A1-663A-1050-DE3B-95A5222B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1409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27">
              <a:extLst>
                <a:ext uri="{FF2B5EF4-FFF2-40B4-BE49-F238E27FC236}">
                  <a16:creationId xmlns:a16="http://schemas.microsoft.com/office/drawing/2014/main" id="{FD26517F-593B-CFA1-186B-55FF969FE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" y="1434"/>
              <a:ext cx="515" cy="301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28">
              <a:extLst>
                <a:ext uri="{FF2B5EF4-FFF2-40B4-BE49-F238E27FC236}">
                  <a16:creationId xmlns:a16="http://schemas.microsoft.com/office/drawing/2014/main" id="{4A5EA0B2-75CA-859C-3056-3110E916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29">
              <a:extLst>
                <a:ext uri="{FF2B5EF4-FFF2-40B4-BE49-F238E27FC236}">
                  <a16:creationId xmlns:a16="http://schemas.microsoft.com/office/drawing/2014/main" id="{0273A5FC-B3B2-2CC9-4713-BB2ADA58F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1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0" name="Freeform 30">
              <a:extLst>
                <a:ext uri="{FF2B5EF4-FFF2-40B4-BE49-F238E27FC236}">
                  <a16:creationId xmlns:a16="http://schemas.microsoft.com/office/drawing/2014/main" id="{D5F6FCC1-A809-DF95-6842-48F14EA76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" y="1341"/>
              <a:ext cx="515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31">
              <a:extLst>
                <a:ext uri="{FF2B5EF4-FFF2-40B4-BE49-F238E27FC236}">
                  <a16:creationId xmlns:a16="http://schemas.microsoft.com/office/drawing/2014/main" id="{332F6C70-3698-FD2A-FD5A-A9E325D47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32">
              <a:extLst>
                <a:ext uri="{FF2B5EF4-FFF2-40B4-BE49-F238E27FC236}">
                  <a16:creationId xmlns:a16="http://schemas.microsoft.com/office/drawing/2014/main" id="{F2C28409-0241-A4C7-279A-065728C05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" y="1526"/>
              <a:ext cx="581" cy="369"/>
            </a:xfrm>
            <a:custGeom>
              <a:avLst/>
              <a:gdLst>
                <a:gd name="T0" fmla="*/ 1217 w 11966"/>
                <a:gd name="T1" fmla="*/ 2539 h 7606"/>
                <a:gd name="T2" fmla="*/ 2763 w 11966"/>
                <a:gd name="T3" fmla="*/ 796 h 7606"/>
                <a:gd name="T4" fmla="*/ 3920 w 11966"/>
                <a:gd name="T5" fmla="*/ 994 h 7606"/>
                <a:gd name="T6" fmla="*/ 5848 w 11966"/>
                <a:gd name="T7" fmla="*/ 487 h 7606"/>
                <a:gd name="T8" fmla="*/ 6179 w 11966"/>
                <a:gd name="T9" fmla="*/ 696 h 7606"/>
                <a:gd name="T10" fmla="*/ 7745 w 11966"/>
                <a:gd name="T11" fmla="*/ 247 h 7606"/>
                <a:gd name="T12" fmla="*/ 8152 w 11966"/>
                <a:gd name="T13" fmla="*/ 536 h 7606"/>
                <a:gd name="T14" fmla="*/ 9983 w 11966"/>
                <a:gd name="T15" fmla="*/ 406 h 7606"/>
                <a:gd name="T16" fmla="*/ 10421 w 11966"/>
                <a:gd name="T17" fmla="*/ 1057 h 7606"/>
                <a:gd name="T18" fmla="*/ 11422 w 11966"/>
                <a:gd name="T19" fmla="*/ 2562 h 7606"/>
                <a:gd name="T20" fmla="*/ 11357 w 11966"/>
                <a:gd name="T21" fmla="*/ 2723 h 7606"/>
                <a:gd name="T22" fmla="*/ 11024 w 11966"/>
                <a:gd name="T23" fmla="*/ 4901 h 7606"/>
                <a:gd name="T24" fmla="*/ 10177 w 11966"/>
                <a:gd name="T25" fmla="*/ 5207 h 7606"/>
                <a:gd name="T26" fmla="*/ 8617 w 11966"/>
                <a:gd name="T27" fmla="*/ 6522 h 7606"/>
                <a:gd name="T28" fmla="*/ 7811 w 11966"/>
                <a:gd name="T29" fmla="*/ 6321 h 7606"/>
                <a:gd name="T30" fmla="*/ 5559 w 11966"/>
                <a:gd name="T31" fmla="*/ 7357 h 7606"/>
                <a:gd name="T32" fmla="*/ 4581 w 11966"/>
                <a:gd name="T33" fmla="*/ 6734 h 7606"/>
                <a:gd name="T34" fmla="*/ 1749 w 11966"/>
                <a:gd name="T35" fmla="*/ 6127 h 7606"/>
                <a:gd name="T36" fmla="*/ 1727 w 11966"/>
                <a:gd name="T37" fmla="*/ 6095 h 7606"/>
                <a:gd name="T38" fmla="*/ 433 w 11966"/>
                <a:gd name="T39" fmla="*/ 5221 h 7606"/>
                <a:gd name="T40" fmla="*/ 740 w 11966"/>
                <a:gd name="T41" fmla="*/ 4423 h 7606"/>
                <a:gd name="T42" fmla="*/ 324 w 11966"/>
                <a:gd name="T43" fmla="*/ 3052 h 7606"/>
                <a:gd name="T44" fmla="*/ 1208 w 11966"/>
                <a:gd name="T45" fmla="*/ 2562 h 7606"/>
                <a:gd name="T46" fmla="*/ 1217 w 11966"/>
                <a:gd name="T47" fmla="*/ 2539 h 7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66" h="7606">
                  <a:moveTo>
                    <a:pt x="1217" y="2539"/>
                  </a:moveTo>
                  <a:cubicBezTo>
                    <a:pt x="1083" y="1692"/>
                    <a:pt x="1775" y="911"/>
                    <a:pt x="2763" y="796"/>
                  </a:cubicBezTo>
                  <a:cubicBezTo>
                    <a:pt x="3164" y="749"/>
                    <a:pt x="3571" y="819"/>
                    <a:pt x="3920" y="994"/>
                  </a:cubicBezTo>
                  <a:cubicBezTo>
                    <a:pt x="4289" y="397"/>
                    <a:pt x="5152" y="170"/>
                    <a:pt x="5848" y="487"/>
                  </a:cubicBezTo>
                  <a:cubicBezTo>
                    <a:pt x="5970" y="543"/>
                    <a:pt x="6081" y="613"/>
                    <a:pt x="6179" y="696"/>
                  </a:cubicBezTo>
                  <a:cubicBezTo>
                    <a:pt x="6467" y="201"/>
                    <a:pt x="7168" y="0"/>
                    <a:pt x="7745" y="247"/>
                  </a:cubicBezTo>
                  <a:cubicBezTo>
                    <a:pt x="7905" y="315"/>
                    <a:pt x="8044" y="414"/>
                    <a:pt x="8152" y="536"/>
                  </a:cubicBezTo>
                  <a:cubicBezTo>
                    <a:pt x="8616" y="67"/>
                    <a:pt x="9435" y="9"/>
                    <a:pt x="9983" y="406"/>
                  </a:cubicBezTo>
                  <a:cubicBezTo>
                    <a:pt x="10213" y="573"/>
                    <a:pt x="10368" y="803"/>
                    <a:pt x="10421" y="1057"/>
                  </a:cubicBezTo>
                  <a:cubicBezTo>
                    <a:pt x="11181" y="1235"/>
                    <a:pt x="11629" y="1909"/>
                    <a:pt x="11422" y="2562"/>
                  </a:cubicBezTo>
                  <a:cubicBezTo>
                    <a:pt x="11405" y="2617"/>
                    <a:pt x="11383" y="2670"/>
                    <a:pt x="11357" y="2723"/>
                  </a:cubicBezTo>
                  <a:cubicBezTo>
                    <a:pt x="11966" y="3403"/>
                    <a:pt x="11817" y="4379"/>
                    <a:pt x="11024" y="4901"/>
                  </a:cubicBezTo>
                  <a:cubicBezTo>
                    <a:pt x="10777" y="5064"/>
                    <a:pt x="10485" y="5169"/>
                    <a:pt x="10177" y="5207"/>
                  </a:cubicBezTo>
                  <a:cubicBezTo>
                    <a:pt x="10170" y="5939"/>
                    <a:pt x="9472" y="6528"/>
                    <a:pt x="8617" y="6522"/>
                  </a:cubicBezTo>
                  <a:cubicBezTo>
                    <a:pt x="8332" y="6520"/>
                    <a:pt x="8053" y="6451"/>
                    <a:pt x="7811" y="6321"/>
                  </a:cubicBezTo>
                  <a:cubicBezTo>
                    <a:pt x="7522" y="7142"/>
                    <a:pt x="6514" y="7606"/>
                    <a:pt x="5559" y="7357"/>
                  </a:cubicBezTo>
                  <a:cubicBezTo>
                    <a:pt x="5159" y="7253"/>
                    <a:pt x="4814" y="7033"/>
                    <a:pt x="4581" y="6734"/>
                  </a:cubicBezTo>
                  <a:cubicBezTo>
                    <a:pt x="3604" y="7240"/>
                    <a:pt x="2336" y="6968"/>
                    <a:pt x="1749" y="6127"/>
                  </a:cubicBezTo>
                  <a:cubicBezTo>
                    <a:pt x="1741" y="6116"/>
                    <a:pt x="1734" y="6106"/>
                    <a:pt x="1727" y="6095"/>
                  </a:cubicBezTo>
                  <a:cubicBezTo>
                    <a:pt x="1087" y="6159"/>
                    <a:pt x="508" y="5768"/>
                    <a:pt x="433" y="5221"/>
                  </a:cubicBezTo>
                  <a:cubicBezTo>
                    <a:pt x="393" y="4929"/>
                    <a:pt x="505" y="4637"/>
                    <a:pt x="740" y="4423"/>
                  </a:cubicBezTo>
                  <a:cubicBezTo>
                    <a:pt x="186" y="4143"/>
                    <a:pt x="0" y="3529"/>
                    <a:pt x="324" y="3052"/>
                  </a:cubicBezTo>
                  <a:cubicBezTo>
                    <a:pt x="511" y="2777"/>
                    <a:pt x="839" y="2594"/>
                    <a:pt x="1208" y="2562"/>
                  </a:cubicBezTo>
                  <a:lnTo>
                    <a:pt x="1217" y="2539"/>
                  </a:lnTo>
                  <a:close/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3" name="Freeform 33">
              <a:extLst>
                <a:ext uri="{FF2B5EF4-FFF2-40B4-BE49-F238E27FC236}">
                  <a16:creationId xmlns:a16="http://schemas.microsoft.com/office/drawing/2014/main" id="{66A72CF9-308E-301A-A1A0-0D6EB15B2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" y="1551"/>
              <a:ext cx="514" cy="300"/>
            </a:xfrm>
            <a:custGeom>
              <a:avLst/>
              <a:gdLst>
                <a:gd name="T0" fmla="*/ 677 w 10600"/>
                <a:gd name="T1" fmla="*/ 4017 h 6193"/>
                <a:gd name="T2" fmla="*/ 0 w 10600"/>
                <a:gd name="T3" fmla="*/ 3882 h 6193"/>
                <a:gd name="T4" fmla="*/ 1275 w 10600"/>
                <a:gd name="T5" fmla="*/ 5487 h 6193"/>
                <a:gd name="T6" fmla="*/ 979 w 10600"/>
                <a:gd name="T7" fmla="*/ 5551 h 6193"/>
                <a:gd name="T8" fmla="*/ 3829 w 10600"/>
                <a:gd name="T9" fmla="*/ 6193 h 6193"/>
                <a:gd name="T10" fmla="*/ 3650 w 10600"/>
                <a:gd name="T11" fmla="*/ 5900 h 6193"/>
                <a:gd name="T12" fmla="*/ 7131 w 10600"/>
                <a:gd name="T13" fmla="*/ 5462 h 6193"/>
                <a:gd name="T14" fmla="*/ 7060 w 10600"/>
                <a:gd name="T15" fmla="*/ 5783 h 6193"/>
                <a:gd name="T16" fmla="*/ 8549 w 10600"/>
                <a:gd name="T17" fmla="*/ 3474 h 6193"/>
                <a:gd name="T18" fmla="*/ 9418 w 10600"/>
                <a:gd name="T19" fmla="*/ 4676 h 6193"/>
                <a:gd name="T20" fmla="*/ 10600 w 10600"/>
                <a:gd name="T21" fmla="*/ 2193 h 6193"/>
                <a:gd name="T22" fmla="*/ 10212 w 10600"/>
                <a:gd name="T23" fmla="*/ 2644 h 6193"/>
                <a:gd name="T24" fmla="*/ 9671 w 10600"/>
                <a:gd name="T25" fmla="*/ 520 h 6193"/>
                <a:gd name="T26" fmla="*/ 9691 w 10600"/>
                <a:gd name="T27" fmla="*/ 733 h 6193"/>
                <a:gd name="T28" fmla="*/ 7198 w 10600"/>
                <a:gd name="T29" fmla="*/ 271 h 6193"/>
                <a:gd name="T30" fmla="*/ 7396 w 10600"/>
                <a:gd name="T31" fmla="*/ 0 h 6193"/>
                <a:gd name="T32" fmla="*/ 5343 w 10600"/>
                <a:gd name="T33" fmla="*/ 401 h 6193"/>
                <a:gd name="T34" fmla="*/ 5439 w 10600"/>
                <a:gd name="T35" fmla="*/ 167 h 6193"/>
                <a:gd name="T36" fmla="*/ 3166 w 10600"/>
                <a:gd name="T37" fmla="*/ 480 h 6193"/>
                <a:gd name="T38" fmla="*/ 3514 w 10600"/>
                <a:gd name="T39" fmla="*/ 708 h 6193"/>
                <a:gd name="T40" fmla="*/ 526 w 10600"/>
                <a:gd name="T41" fmla="*/ 2266 h 6193"/>
                <a:gd name="T42" fmla="*/ 465 w 10600"/>
                <a:gd name="T43" fmla="*/ 2027 h 6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00" h="6193">
                  <a:moveTo>
                    <a:pt x="677" y="4017"/>
                  </a:moveTo>
                  <a:cubicBezTo>
                    <a:pt x="441" y="4033"/>
                    <a:pt x="205" y="3986"/>
                    <a:pt x="0" y="3882"/>
                  </a:cubicBezTo>
                  <a:moveTo>
                    <a:pt x="1275" y="5487"/>
                  </a:moveTo>
                  <a:cubicBezTo>
                    <a:pt x="1180" y="5519"/>
                    <a:pt x="1080" y="5541"/>
                    <a:pt x="979" y="5551"/>
                  </a:cubicBezTo>
                  <a:moveTo>
                    <a:pt x="3829" y="6193"/>
                  </a:moveTo>
                  <a:cubicBezTo>
                    <a:pt x="3757" y="6101"/>
                    <a:pt x="3697" y="6003"/>
                    <a:pt x="3650" y="5900"/>
                  </a:cubicBezTo>
                  <a:moveTo>
                    <a:pt x="7131" y="5462"/>
                  </a:moveTo>
                  <a:cubicBezTo>
                    <a:pt x="7121" y="5571"/>
                    <a:pt x="7097" y="5679"/>
                    <a:pt x="7060" y="5783"/>
                  </a:cubicBezTo>
                  <a:moveTo>
                    <a:pt x="8549" y="3474"/>
                  </a:moveTo>
                  <a:cubicBezTo>
                    <a:pt x="9085" y="3697"/>
                    <a:pt x="9423" y="4165"/>
                    <a:pt x="9418" y="4676"/>
                  </a:cubicBezTo>
                  <a:moveTo>
                    <a:pt x="10600" y="2193"/>
                  </a:moveTo>
                  <a:cubicBezTo>
                    <a:pt x="10513" y="2367"/>
                    <a:pt x="10380" y="2521"/>
                    <a:pt x="10212" y="2644"/>
                  </a:cubicBezTo>
                  <a:moveTo>
                    <a:pt x="9671" y="520"/>
                  </a:moveTo>
                  <a:cubicBezTo>
                    <a:pt x="9685" y="590"/>
                    <a:pt x="9692" y="661"/>
                    <a:pt x="9691" y="733"/>
                  </a:cubicBezTo>
                  <a:moveTo>
                    <a:pt x="7198" y="271"/>
                  </a:moveTo>
                  <a:cubicBezTo>
                    <a:pt x="7249" y="173"/>
                    <a:pt x="7315" y="82"/>
                    <a:pt x="7396" y="0"/>
                  </a:cubicBezTo>
                  <a:moveTo>
                    <a:pt x="5343" y="401"/>
                  </a:moveTo>
                  <a:cubicBezTo>
                    <a:pt x="5364" y="320"/>
                    <a:pt x="5396" y="241"/>
                    <a:pt x="5439" y="167"/>
                  </a:cubicBezTo>
                  <a:moveTo>
                    <a:pt x="3166" y="480"/>
                  </a:moveTo>
                  <a:cubicBezTo>
                    <a:pt x="3292" y="544"/>
                    <a:pt x="3409" y="620"/>
                    <a:pt x="3514" y="708"/>
                  </a:cubicBezTo>
                  <a:moveTo>
                    <a:pt x="526" y="2266"/>
                  </a:moveTo>
                  <a:cubicBezTo>
                    <a:pt x="499" y="2188"/>
                    <a:pt x="478" y="2108"/>
                    <a:pt x="465" y="2027"/>
                  </a:cubicBezTo>
                </a:path>
              </a:pathLst>
            </a:custGeom>
            <a:noFill/>
            <a:ln w="9525" cap="flat">
              <a:solidFill>
                <a:srgbClr val="43434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34">
              <a:extLst>
                <a:ext uri="{FF2B5EF4-FFF2-40B4-BE49-F238E27FC236}">
                  <a16:creationId xmlns:a16="http://schemas.microsoft.com/office/drawing/2014/main" id="{E0D36473-7931-95CF-BA26-6CCDB7B00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35">
              <a:extLst>
                <a:ext uri="{FF2B5EF4-FFF2-40B4-BE49-F238E27FC236}">
                  <a16:creationId xmlns:a16="http://schemas.microsoft.com/office/drawing/2014/main" id="{ECD83FFE-3F4F-CEE0-F883-2B421549E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" y="1643"/>
              <a:ext cx="181" cy="232"/>
            </a:xfrm>
            <a:custGeom>
              <a:avLst/>
              <a:gdLst>
                <a:gd name="T0" fmla="*/ 71 w 181"/>
                <a:gd name="T1" fmla="*/ 0 h 232"/>
                <a:gd name="T2" fmla="*/ 108 w 181"/>
                <a:gd name="T3" fmla="*/ 66 h 232"/>
                <a:gd name="T4" fmla="*/ 93 w 181"/>
                <a:gd name="T5" fmla="*/ 73 h 232"/>
                <a:gd name="T6" fmla="*/ 139 w 181"/>
                <a:gd name="T7" fmla="*/ 129 h 232"/>
                <a:gd name="T8" fmla="*/ 124 w 181"/>
                <a:gd name="T9" fmla="*/ 139 h 232"/>
                <a:gd name="T10" fmla="*/ 181 w 181"/>
                <a:gd name="T11" fmla="*/ 232 h 232"/>
                <a:gd name="T12" fmla="*/ 84 w 181"/>
                <a:gd name="T13" fmla="*/ 161 h 232"/>
                <a:gd name="T14" fmla="*/ 102 w 181"/>
                <a:gd name="T15" fmla="*/ 151 h 232"/>
                <a:gd name="T16" fmla="*/ 42 w 181"/>
                <a:gd name="T17" fmla="*/ 105 h 232"/>
                <a:gd name="T18" fmla="*/ 64 w 181"/>
                <a:gd name="T19" fmla="*/ 90 h 232"/>
                <a:gd name="T20" fmla="*/ 0 w 181"/>
                <a:gd name="T21" fmla="*/ 42 h 232"/>
                <a:gd name="T22" fmla="*/ 71 w 181"/>
                <a:gd name="T2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232">
                  <a:moveTo>
                    <a:pt x="71" y="0"/>
                  </a:moveTo>
                  <a:lnTo>
                    <a:pt x="108" y="66"/>
                  </a:lnTo>
                  <a:lnTo>
                    <a:pt x="93" y="73"/>
                  </a:lnTo>
                  <a:lnTo>
                    <a:pt x="139" y="129"/>
                  </a:lnTo>
                  <a:lnTo>
                    <a:pt x="124" y="139"/>
                  </a:lnTo>
                  <a:lnTo>
                    <a:pt x="181" y="232"/>
                  </a:lnTo>
                  <a:lnTo>
                    <a:pt x="84" y="161"/>
                  </a:lnTo>
                  <a:lnTo>
                    <a:pt x="102" y="151"/>
                  </a:lnTo>
                  <a:lnTo>
                    <a:pt x="42" y="105"/>
                  </a:lnTo>
                  <a:lnTo>
                    <a:pt x="64" y="90"/>
                  </a:lnTo>
                  <a:lnTo>
                    <a:pt x="0" y="4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9525" cap="flat">
              <a:solidFill>
                <a:srgbClr val="6C4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2080" name="Picture 8">
            <a:extLst>
              <a:ext uri="{FF2B5EF4-FFF2-40B4-BE49-F238E27FC236}">
                <a16:creationId xmlns:a16="http://schemas.microsoft.com/office/drawing/2014/main" id="{33C17B8E-9D20-735A-D96F-41E44C54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1" y="635542"/>
            <a:ext cx="1884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1" name="Rectangle 2080">
            <a:extLst>
              <a:ext uri="{FF2B5EF4-FFF2-40B4-BE49-F238E27FC236}">
                <a16:creationId xmlns:a16="http://schemas.microsoft.com/office/drawing/2014/main" id="{32FEF683-DFF9-0BA1-14CF-6023FB4A11D1}"/>
              </a:ext>
            </a:extLst>
          </p:cNvPr>
          <p:cNvSpPr/>
          <p:nvPr/>
        </p:nvSpPr>
        <p:spPr>
          <a:xfrm>
            <a:off x="325651" y="780322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3D048FD4-538B-3C72-08BF-AB43A3F7914F}"/>
              </a:ext>
            </a:extLst>
          </p:cNvPr>
          <p:cNvSpPr/>
          <p:nvPr/>
        </p:nvSpPr>
        <p:spPr>
          <a:xfrm>
            <a:off x="2665944" y="772464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F8CD523E-8D12-3567-36C0-EF6735D4CFEF}"/>
              </a:ext>
            </a:extLst>
          </p:cNvPr>
          <p:cNvSpPr/>
          <p:nvPr/>
        </p:nvSpPr>
        <p:spPr>
          <a:xfrm>
            <a:off x="4967026" y="780322"/>
            <a:ext cx="1884363" cy="1008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4" name="Rectangle : coins arrondis 2083">
            <a:extLst>
              <a:ext uri="{FF2B5EF4-FFF2-40B4-BE49-F238E27FC236}">
                <a16:creationId xmlns:a16="http://schemas.microsoft.com/office/drawing/2014/main" id="{C6DDF2C8-59CB-F1BF-2311-EABFDF0C1BB1}"/>
              </a:ext>
            </a:extLst>
          </p:cNvPr>
          <p:cNvSpPr/>
          <p:nvPr/>
        </p:nvSpPr>
        <p:spPr>
          <a:xfrm>
            <a:off x="5077906" y="3525969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85" name="ZoneTexte 2084">
            <a:extLst>
              <a:ext uri="{FF2B5EF4-FFF2-40B4-BE49-F238E27FC236}">
                <a16:creationId xmlns:a16="http://schemas.microsoft.com/office/drawing/2014/main" id="{8E26E194-4462-42EF-6D95-0B21FCBFC3A5}"/>
              </a:ext>
            </a:extLst>
          </p:cNvPr>
          <p:cNvSpPr txBox="1"/>
          <p:nvPr/>
        </p:nvSpPr>
        <p:spPr>
          <a:xfrm>
            <a:off x="5097091" y="3704750"/>
            <a:ext cx="1757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Recruter des pirates</a:t>
            </a:r>
          </a:p>
        </p:txBody>
      </p:sp>
      <p:pic>
        <p:nvPicPr>
          <p:cNvPr id="2087" name="Picture 39" descr="Pixel art pirate ship sailing near the island, background in retro style  for 8 bit game, Generative AI Illustration Stock | Adobe Stock">
            <a:extLst>
              <a:ext uri="{FF2B5EF4-FFF2-40B4-BE49-F238E27FC236}">
                <a16:creationId xmlns:a16="http://schemas.microsoft.com/office/drawing/2014/main" id="{A37F4460-A610-96DB-06ED-2AE7F88D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/>
          <a:stretch/>
        </p:blipFill>
        <p:spPr bwMode="auto">
          <a:xfrm>
            <a:off x="7243946" y="1071088"/>
            <a:ext cx="4409678" cy="370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8" name="Rectangle : coins arrondis 2087">
            <a:extLst>
              <a:ext uri="{FF2B5EF4-FFF2-40B4-BE49-F238E27FC236}">
                <a16:creationId xmlns:a16="http://schemas.microsoft.com/office/drawing/2014/main" id="{ED9E5DE2-5E3F-15EE-2513-8A9C4B850A38}"/>
              </a:ext>
            </a:extLst>
          </p:cNvPr>
          <p:cNvSpPr/>
          <p:nvPr/>
        </p:nvSpPr>
        <p:spPr>
          <a:xfrm>
            <a:off x="618997" y="4932245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89" name="Image 2088">
            <a:extLst>
              <a:ext uri="{FF2B5EF4-FFF2-40B4-BE49-F238E27FC236}">
                <a16:creationId xmlns:a16="http://schemas.microsoft.com/office/drawing/2014/main" id="{E2F19363-B71F-C277-0DC4-6AFD8C963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5" y="5041525"/>
            <a:ext cx="530802" cy="477722"/>
          </a:xfrm>
          <a:prstGeom prst="rect">
            <a:avLst/>
          </a:prstGeom>
        </p:spPr>
      </p:pic>
      <p:sp>
        <p:nvSpPr>
          <p:cNvPr id="2090" name="ZoneTexte 2089">
            <a:extLst>
              <a:ext uri="{FF2B5EF4-FFF2-40B4-BE49-F238E27FC236}">
                <a16:creationId xmlns:a16="http://schemas.microsoft.com/office/drawing/2014/main" id="{E587901F-9ED0-0366-DBF7-A1721C0AFF58}"/>
              </a:ext>
            </a:extLst>
          </p:cNvPr>
          <p:cNvSpPr txBox="1"/>
          <p:nvPr/>
        </p:nvSpPr>
        <p:spPr>
          <a:xfrm>
            <a:off x="748156" y="573729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</a:t>
            </a:r>
          </a:p>
        </p:txBody>
      </p:sp>
      <p:sp>
        <p:nvSpPr>
          <p:cNvPr id="2091" name="Rectangle : coins arrondis 2090">
            <a:extLst>
              <a:ext uri="{FF2B5EF4-FFF2-40B4-BE49-F238E27FC236}">
                <a16:creationId xmlns:a16="http://schemas.microsoft.com/office/drawing/2014/main" id="{DDEEB2F1-E149-9F00-102C-F534FC76234C}"/>
              </a:ext>
            </a:extLst>
          </p:cNvPr>
          <p:cNvSpPr/>
          <p:nvPr/>
        </p:nvSpPr>
        <p:spPr>
          <a:xfrm>
            <a:off x="1563559" y="4932245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92" name="Image 2091">
            <a:extLst>
              <a:ext uri="{FF2B5EF4-FFF2-40B4-BE49-F238E27FC236}">
                <a16:creationId xmlns:a16="http://schemas.microsoft.com/office/drawing/2014/main" id="{5D9CDC28-236A-4028-6C0E-5892E6D1F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37" y="5041525"/>
            <a:ext cx="530802" cy="477722"/>
          </a:xfrm>
          <a:prstGeom prst="rect">
            <a:avLst/>
          </a:prstGeom>
        </p:spPr>
      </p:pic>
      <p:sp>
        <p:nvSpPr>
          <p:cNvPr id="2093" name="ZoneTexte 2092">
            <a:extLst>
              <a:ext uri="{FF2B5EF4-FFF2-40B4-BE49-F238E27FC236}">
                <a16:creationId xmlns:a16="http://schemas.microsoft.com/office/drawing/2014/main" id="{E928B967-8690-31CF-CF7D-BCF4ED5B9997}"/>
              </a:ext>
            </a:extLst>
          </p:cNvPr>
          <p:cNvSpPr txBox="1"/>
          <p:nvPr/>
        </p:nvSpPr>
        <p:spPr>
          <a:xfrm>
            <a:off x="1692718" y="5737297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</a:t>
            </a:r>
          </a:p>
        </p:txBody>
      </p:sp>
      <p:sp>
        <p:nvSpPr>
          <p:cNvPr id="2094" name="Rectangle : coins arrondis 2093">
            <a:extLst>
              <a:ext uri="{FF2B5EF4-FFF2-40B4-BE49-F238E27FC236}">
                <a16:creationId xmlns:a16="http://schemas.microsoft.com/office/drawing/2014/main" id="{55B5E63E-36C5-EC28-941D-BA4D04D42FCF}"/>
              </a:ext>
            </a:extLst>
          </p:cNvPr>
          <p:cNvSpPr/>
          <p:nvPr/>
        </p:nvSpPr>
        <p:spPr>
          <a:xfrm>
            <a:off x="2466505" y="4919143"/>
            <a:ext cx="727758" cy="1332735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95" name="Image 2094">
            <a:extLst>
              <a:ext uri="{FF2B5EF4-FFF2-40B4-BE49-F238E27FC236}">
                <a16:creationId xmlns:a16="http://schemas.microsoft.com/office/drawing/2014/main" id="{AB69F5BC-2826-C194-6ADC-8BC93999F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83" y="5028423"/>
            <a:ext cx="530802" cy="477722"/>
          </a:xfrm>
          <a:prstGeom prst="rect">
            <a:avLst/>
          </a:prstGeom>
        </p:spPr>
      </p:pic>
      <p:sp>
        <p:nvSpPr>
          <p:cNvPr id="2096" name="ZoneTexte 2095">
            <a:extLst>
              <a:ext uri="{FF2B5EF4-FFF2-40B4-BE49-F238E27FC236}">
                <a16:creationId xmlns:a16="http://schemas.microsoft.com/office/drawing/2014/main" id="{96F53968-DF4B-E7C6-D58E-88F00EBD89A1}"/>
              </a:ext>
            </a:extLst>
          </p:cNvPr>
          <p:cNvSpPr txBox="1"/>
          <p:nvPr/>
        </p:nvSpPr>
        <p:spPr>
          <a:xfrm>
            <a:off x="2595664" y="5724195"/>
            <a:ext cx="5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20</a:t>
            </a:r>
          </a:p>
        </p:txBody>
      </p:sp>
      <p:sp>
        <p:nvSpPr>
          <p:cNvPr id="2098" name="Rectangle : coins arrondis 2097">
            <a:extLst>
              <a:ext uri="{FF2B5EF4-FFF2-40B4-BE49-F238E27FC236}">
                <a16:creationId xmlns:a16="http://schemas.microsoft.com/office/drawing/2014/main" id="{2A2FBEE6-49D1-CD2E-46C8-8D0DCA079F22}"/>
              </a:ext>
            </a:extLst>
          </p:cNvPr>
          <p:cNvSpPr/>
          <p:nvPr/>
        </p:nvSpPr>
        <p:spPr>
          <a:xfrm>
            <a:off x="3654430" y="4919143"/>
            <a:ext cx="1566655" cy="13033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106" name="Image 2105">
            <a:extLst>
              <a:ext uri="{FF2B5EF4-FFF2-40B4-BE49-F238E27FC236}">
                <a16:creationId xmlns:a16="http://schemas.microsoft.com/office/drawing/2014/main" id="{92763206-6907-A42E-72E0-39CD1B967042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85000"/>
          </a:blip>
          <a:stretch>
            <a:fillRect/>
          </a:stretch>
        </p:blipFill>
        <p:spPr>
          <a:xfrm>
            <a:off x="174902" y="121548"/>
            <a:ext cx="420624" cy="362712"/>
          </a:xfrm>
          <a:prstGeom prst="rect">
            <a:avLst/>
          </a:prstGeom>
        </p:spPr>
      </p:pic>
      <p:sp>
        <p:nvSpPr>
          <p:cNvPr id="2107" name="ZoneTexte 2106">
            <a:extLst>
              <a:ext uri="{FF2B5EF4-FFF2-40B4-BE49-F238E27FC236}">
                <a16:creationId xmlns:a16="http://schemas.microsoft.com/office/drawing/2014/main" id="{E0EA2856-F89A-192E-F843-65DEFA663C4D}"/>
              </a:ext>
            </a:extLst>
          </p:cNvPr>
          <p:cNvSpPr txBox="1"/>
          <p:nvPr/>
        </p:nvSpPr>
        <p:spPr>
          <a:xfrm>
            <a:off x="-4378314" y="5383082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Actions, autres stats sur ile …</a:t>
            </a:r>
          </a:p>
        </p:txBody>
      </p:sp>
      <p:cxnSp>
        <p:nvCxnSpPr>
          <p:cNvPr id="2109" name="Connecteur droit 2108">
            <a:extLst>
              <a:ext uri="{FF2B5EF4-FFF2-40B4-BE49-F238E27FC236}">
                <a16:creationId xmlns:a16="http://schemas.microsoft.com/office/drawing/2014/main" id="{52592D53-F69E-CEAA-2C6C-F0F9672CF020}"/>
              </a:ext>
            </a:extLst>
          </p:cNvPr>
          <p:cNvCxnSpPr>
            <a:cxnSpLocks/>
          </p:cNvCxnSpPr>
          <p:nvPr/>
        </p:nvCxnSpPr>
        <p:spPr>
          <a:xfrm>
            <a:off x="-1409098" y="5616832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1" name="ZoneTexte 2110">
            <a:extLst>
              <a:ext uri="{FF2B5EF4-FFF2-40B4-BE49-F238E27FC236}">
                <a16:creationId xmlns:a16="http://schemas.microsoft.com/office/drawing/2014/main" id="{25E11E6E-FA07-7C97-8464-3BAF1230910A}"/>
              </a:ext>
            </a:extLst>
          </p:cNvPr>
          <p:cNvSpPr txBox="1"/>
          <p:nvPr/>
        </p:nvSpPr>
        <p:spPr>
          <a:xfrm>
            <a:off x="-4131791" y="1747110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rgbClr val="FF0000"/>
                </a:solidFill>
              </a:rPr>
              <a:t>Batiments</a:t>
            </a:r>
            <a:r>
              <a:rPr lang="fr-FR" i="1" dirty="0">
                <a:solidFill>
                  <a:srgbClr val="FF0000"/>
                </a:solidFill>
              </a:rPr>
              <a:t> dispo</a:t>
            </a:r>
          </a:p>
        </p:txBody>
      </p:sp>
      <p:cxnSp>
        <p:nvCxnSpPr>
          <p:cNvPr id="2112" name="Connecteur droit 2111">
            <a:extLst>
              <a:ext uri="{FF2B5EF4-FFF2-40B4-BE49-F238E27FC236}">
                <a16:creationId xmlns:a16="http://schemas.microsoft.com/office/drawing/2014/main" id="{7F3B5D9D-4479-04CD-B6A3-34F97FDDCAA0}"/>
              </a:ext>
            </a:extLst>
          </p:cNvPr>
          <p:cNvCxnSpPr>
            <a:cxnSpLocks/>
          </p:cNvCxnSpPr>
          <p:nvPr/>
        </p:nvCxnSpPr>
        <p:spPr>
          <a:xfrm>
            <a:off x="-1409098" y="1962913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3" name="ZoneTexte 2112">
            <a:extLst>
              <a:ext uri="{FF2B5EF4-FFF2-40B4-BE49-F238E27FC236}">
                <a16:creationId xmlns:a16="http://schemas.microsoft.com/office/drawing/2014/main" id="{425DD134-E6FE-9847-FE74-8EBC4BEB19C2}"/>
              </a:ext>
            </a:extLst>
          </p:cNvPr>
          <p:cNvSpPr txBox="1"/>
          <p:nvPr/>
        </p:nvSpPr>
        <p:spPr>
          <a:xfrm>
            <a:off x="13904376" y="1747110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Illustration</a:t>
            </a:r>
          </a:p>
        </p:txBody>
      </p:sp>
      <p:cxnSp>
        <p:nvCxnSpPr>
          <p:cNvPr id="2114" name="Connecteur droit 2113">
            <a:extLst>
              <a:ext uri="{FF2B5EF4-FFF2-40B4-BE49-F238E27FC236}">
                <a16:creationId xmlns:a16="http://schemas.microsoft.com/office/drawing/2014/main" id="{75B4B6A4-E7C6-21D2-82AC-83ACB036D5EA}"/>
              </a:ext>
            </a:extLst>
          </p:cNvPr>
          <p:cNvCxnSpPr>
            <a:cxnSpLocks/>
          </p:cNvCxnSpPr>
          <p:nvPr/>
        </p:nvCxnSpPr>
        <p:spPr>
          <a:xfrm>
            <a:off x="12416652" y="1914639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5" name="ZoneTexte 2114">
            <a:extLst>
              <a:ext uri="{FF2B5EF4-FFF2-40B4-BE49-F238E27FC236}">
                <a16:creationId xmlns:a16="http://schemas.microsoft.com/office/drawing/2014/main" id="{4F22DE7C-7ABF-6DE6-3BB0-44A4A861CE16}"/>
              </a:ext>
            </a:extLst>
          </p:cNvPr>
          <p:cNvSpPr txBox="1"/>
          <p:nvPr/>
        </p:nvSpPr>
        <p:spPr>
          <a:xfrm>
            <a:off x="-4131791" y="41611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Bouton menu</a:t>
            </a:r>
          </a:p>
        </p:txBody>
      </p:sp>
      <p:cxnSp>
        <p:nvCxnSpPr>
          <p:cNvPr id="2116" name="Connecteur droit 2115">
            <a:extLst>
              <a:ext uri="{FF2B5EF4-FFF2-40B4-BE49-F238E27FC236}">
                <a16:creationId xmlns:a16="http://schemas.microsoft.com/office/drawing/2014/main" id="{FE2B7564-9A75-8FE6-E5D9-5FC88FD4C2B4}"/>
              </a:ext>
            </a:extLst>
          </p:cNvPr>
          <p:cNvCxnSpPr>
            <a:cxnSpLocks/>
          </p:cNvCxnSpPr>
          <p:nvPr/>
        </p:nvCxnSpPr>
        <p:spPr>
          <a:xfrm>
            <a:off x="-1409098" y="257414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7" name="ZoneTexte 2116">
            <a:extLst>
              <a:ext uri="{FF2B5EF4-FFF2-40B4-BE49-F238E27FC236}">
                <a16:creationId xmlns:a16="http://schemas.microsoft.com/office/drawing/2014/main" id="{DE8551C5-68CC-4A89-5EBA-2FA32B644CC2}"/>
              </a:ext>
            </a:extLst>
          </p:cNvPr>
          <p:cNvSpPr txBox="1"/>
          <p:nvPr/>
        </p:nvSpPr>
        <p:spPr>
          <a:xfrm>
            <a:off x="13904376" y="587798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Etape actuelle</a:t>
            </a:r>
          </a:p>
        </p:txBody>
      </p:sp>
      <p:cxnSp>
        <p:nvCxnSpPr>
          <p:cNvPr id="2118" name="Connecteur droit 2117">
            <a:extLst>
              <a:ext uri="{FF2B5EF4-FFF2-40B4-BE49-F238E27FC236}">
                <a16:creationId xmlns:a16="http://schemas.microsoft.com/office/drawing/2014/main" id="{520258DB-4B76-B44F-BDA1-2D8D978F9FEF}"/>
              </a:ext>
            </a:extLst>
          </p:cNvPr>
          <p:cNvCxnSpPr>
            <a:cxnSpLocks/>
          </p:cNvCxnSpPr>
          <p:nvPr/>
        </p:nvCxnSpPr>
        <p:spPr>
          <a:xfrm>
            <a:off x="12416652" y="755327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" name="ZoneTexte 2118">
            <a:extLst>
              <a:ext uri="{FF2B5EF4-FFF2-40B4-BE49-F238E27FC236}">
                <a16:creationId xmlns:a16="http://schemas.microsoft.com/office/drawing/2014/main" id="{52C1C91E-BF0F-171F-1F8A-C4077DE89B92}"/>
              </a:ext>
            </a:extLst>
          </p:cNvPr>
          <p:cNvSpPr txBox="1"/>
          <p:nvPr/>
        </p:nvSpPr>
        <p:spPr>
          <a:xfrm>
            <a:off x="13904376" y="5523877"/>
            <a:ext cx="299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Stats</a:t>
            </a:r>
          </a:p>
        </p:txBody>
      </p:sp>
      <p:cxnSp>
        <p:nvCxnSpPr>
          <p:cNvPr id="2120" name="Connecteur droit 2119">
            <a:extLst>
              <a:ext uri="{FF2B5EF4-FFF2-40B4-BE49-F238E27FC236}">
                <a16:creationId xmlns:a16="http://schemas.microsoft.com/office/drawing/2014/main" id="{53256DDD-F223-5F10-8C33-B5F5A9914EDA}"/>
              </a:ext>
            </a:extLst>
          </p:cNvPr>
          <p:cNvCxnSpPr>
            <a:cxnSpLocks/>
          </p:cNvCxnSpPr>
          <p:nvPr/>
        </p:nvCxnSpPr>
        <p:spPr>
          <a:xfrm>
            <a:off x="12416652" y="5691406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296024-C07C-B3A3-926D-6B9805EEB546}"/>
              </a:ext>
            </a:extLst>
          </p:cNvPr>
          <p:cNvSpPr/>
          <p:nvPr/>
        </p:nvSpPr>
        <p:spPr>
          <a:xfrm>
            <a:off x="5331357" y="4922078"/>
            <a:ext cx="1478109" cy="13033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99" name="ZoneTexte 2098">
            <a:extLst>
              <a:ext uri="{FF2B5EF4-FFF2-40B4-BE49-F238E27FC236}">
                <a16:creationId xmlns:a16="http://schemas.microsoft.com/office/drawing/2014/main" id="{186D693B-90D2-43B2-DC36-02EA7A564434}"/>
              </a:ext>
            </a:extLst>
          </p:cNvPr>
          <p:cNvSpPr txBox="1"/>
          <p:nvPr/>
        </p:nvSpPr>
        <p:spPr>
          <a:xfrm>
            <a:off x="5175460" y="5293122"/>
            <a:ext cx="1757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Partir en mer </a:t>
            </a:r>
          </a:p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(8 jours)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1D1B331-AC53-CF95-D995-585ED8155B2B}"/>
              </a:ext>
            </a:extLst>
          </p:cNvPr>
          <p:cNvSpPr txBox="1"/>
          <p:nvPr/>
        </p:nvSpPr>
        <p:spPr>
          <a:xfrm>
            <a:off x="3558175" y="5291468"/>
            <a:ext cx="1757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Choisir destination</a:t>
            </a:r>
          </a:p>
        </p:txBody>
      </p:sp>
    </p:spTree>
    <p:extLst>
      <p:ext uri="{BB962C8B-B14F-4D97-AF65-F5344CB8AC3E}">
        <p14:creationId xmlns:p14="http://schemas.microsoft.com/office/powerpoint/2010/main" val="343921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D93B2F33-4722-C3D3-C85F-88D5D3D6CF3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5F085BC-BE1C-BE47-E772-55EEDB8A113B}"/>
              </a:ext>
            </a:extLst>
          </p:cNvPr>
          <p:cNvSpPr/>
          <p:nvPr/>
        </p:nvSpPr>
        <p:spPr>
          <a:xfrm>
            <a:off x="2493361" y="772464"/>
            <a:ext cx="7344229" cy="5355772"/>
          </a:xfrm>
          <a:prstGeom prst="roundRect">
            <a:avLst>
              <a:gd name="adj" fmla="val 907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06" name="Image 2105">
            <a:extLst>
              <a:ext uri="{FF2B5EF4-FFF2-40B4-BE49-F238E27FC236}">
                <a16:creationId xmlns:a16="http://schemas.microsoft.com/office/drawing/2014/main" id="{92763206-6907-A42E-72E0-39CD1B96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2806399" y="957130"/>
            <a:ext cx="930200" cy="802129"/>
          </a:xfrm>
          <a:prstGeom prst="rect">
            <a:avLst/>
          </a:prstGeom>
        </p:spPr>
      </p:pic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718DF68-8C08-9D99-51A0-05539C5AEBB7}"/>
              </a:ext>
            </a:extLst>
          </p:cNvPr>
          <p:cNvSpPr/>
          <p:nvPr/>
        </p:nvSpPr>
        <p:spPr>
          <a:xfrm>
            <a:off x="3654504" y="2055741"/>
            <a:ext cx="5021942" cy="5858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 déconnecter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ADCCD97-A632-217B-9D58-CE91999F41A5}"/>
              </a:ext>
            </a:extLst>
          </p:cNvPr>
          <p:cNvSpPr/>
          <p:nvPr/>
        </p:nvSpPr>
        <p:spPr>
          <a:xfrm>
            <a:off x="3654504" y="2938082"/>
            <a:ext cx="5021942" cy="5858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Sauvegarder la partie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B4F9052-B9EB-337B-C462-C7040CC8429C}"/>
              </a:ext>
            </a:extLst>
          </p:cNvPr>
          <p:cNvSpPr/>
          <p:nvPr/>
        </p:nvSpPr>
        <p:spPr>
          <a:xfrm>
            <a:off x="3665922" y="3820423"/>
            <a:ext cx="5021942" cy="5858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??????</a:t>
            </a:r>
          </a:p>
        </p:txBody>
      </p:sp>
      <p:cxnSp>
        <p:nvCxnSpPr>
          <p:cNvPr id="2116" name="Connecteur droit 2115">
            <a:extLst>
              <a:ext uri="{FF2B5EF4-FFF2-40B4-BE49-F238E27FC236}">
                <a16:creationId xmlns:a16="http://schemas.microsoft.com/office/drawing/2014/main" id="{FE2B7564-9A75-8FE6-E5D9-5FC88FD4C2B4}"/>
              </a:ext>
            </a:extLst>
          </p:cNvPr>
          <p:cNvCxnSpPr>
            <a:cxnSpLocks/>
          </p:cNvCxnSpPr>
          <p:nvPr/>
        </p:nvCxnSpPr>
        <p:spPr>
          <a:xfrm>
            <a:off x="2330358" y="421681"/>
            <a:ext cx="326006" cy="4492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5" name="ZoneTexte 2114">
            <a:extLst>
              <a:ext uri="{FF2B5EF4-FFF2-40B4-BE49-F238E27FC236}">
                <a16:creationId xmlns:a16="http://schemas.microsoft.com/office/drawing/2014/main" id="{4F22DE7C-7ABF-6DE6-3BB0-44A4A861CE16}"/>
              </a:ext>
            </a:extLst>
          </p:cNvPr>
          <p:cNvSpPr txBox="1"/>
          <p:nvPr/>
        </p:nvSpPr>
        <p:spPr>
          <a:xfrm>
            <a:off x="781860" y="0"/>
            <a:ext cx="157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Quand clic sur bouton menu</a:t>
            </a:r>
          </a:p>
        </p:txBody>
      </p:sp>
    </p:spTree>
    <p:extLst>
      <p:ext uri="{BB962C8B-B14F-4D97-AF65-F5344CB8AC3E}">
        <p14:creationId xmlns:p14="http://schemas.microsoft.com/office/powerpoint/2010/main" val="187424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5F5045AD-2749-DB48-FF2E-EC9ECD2AB68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E35F01C-EEE3-7C15-FEA1-C8AE75C804DC}"/>
              </a:ext>
            </a:extLst>
          </p:cNvPr>
          <p:cNvGrpSpPr/>
          <p:nvPr/>
        </p:nvGrpSpPr>
        <p:grpSpPr>
          <a:xfrm>
            <a:off x="3465427" y="135665"/>
            <a:ext cx="5396494" cy="6586670"/>
            <a:chOff x="174838" y="621651"/>
            <a:chExt cx="2182813" cy="2733675"/>
          </a:xfrm>
        </p:grpSpPr>
        <p:grpSp>
          <p:nvGrpSpPr>
            <p:cNvPr id="2" name="Group 4">
              <a:extLst>
                <a:ext uri="{FF2B5EF4-FFF2-40B4-BE49-F238E27FC236}">
                  <a16:creationId xmlns:a16="http://schemas.microsoft.com/office/drawing/2014/main" id="{0EB9B164-269A-170E-CA64-F7749E9AF2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4838" y="621651"/>
              <a:ext cx="2182813" cy="2733675"/>
              <a:chOff x="1484" y="1191"/>
              <a:chExt cx="1375" cy="1722"/>
            </a:xfrm>
          </p:grpSpPr>
          <p:sp>
            <p:nvSpPr>
              <p:cNvPr id="3" name="AutoShape 3">
                <a:extLst>
                  <a:ext uri="{FF2B5EF4-FFF2-40B4-BE49-F238E27FC236}">
                    <a16:creationId xmlns:a16="http://schemas.microsoft.com/office/drawing/2014/main" id="{57A4FFAA-F86A-39C7-1EC1-5A84681652F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484" y="1191"/>
                <a:ext cx="1375" cy="1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2053" name="Picture 5">
                <a:extLst>
                  <a:ext uri="{FF2B5EF4-FFF2-40B4-BE49-F238E27FC236}">
                    <a16:creationId xmlns:a16="http://schemas.microsoft.com/office/drawing/2014/main" id="{1EB4997E-404F-9113-8D3E-648DB430C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" y="1192"/>
                <a:ext cx="1374" cy="1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AED8164E-A345-7D4C-F745-112138FCDA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" y="1196"/>
                <a:ext cx="1374" cy="1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" name="Picture 7">
                <a:extLst>
                  <a:ext uri="{FF2B5EF4-FFF2-40B4-BE49-F238E27FC236}">
                    <a16:creationId xmlns:a16="http://schemas.microsoft.com/office/drawing/2014/main" id="{B1820587-00F8-5FAC-04DB-D932D4D369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9" y="1286"/>
                <a:ext cx="1187" cy="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6644066F-1E27-A661-AC6B-E869F45ED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9" y="1286"/>
                <a:ext cx="1187" cy="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7" name="Picture 9">
                <a:extLst>
                  <a:ext uri="{FF2B5EF4-FFF2-40B4-BE49-F238E27FC236}">
                    <a16:creationId xmlns:a16="http://schemas.microsoft.com/office/drawing/2014/main" id="{B513D5C4-5358-72A6-D8A0-81663D0943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9" y="1992"/>
                <a:ext cx="1187" cy="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C4388BEB-1B76-402B-FA99-7E91078D2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9" y="1992"/>
                <a:ext cx="1187" cy="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11">
                <a:extLst>
                  <a:ext uri="{FF2B5EF4-FFF2-40B4-BE49-F238E27FC236}">
                    <a16:creationId xmlns:a16="http://schemas.microsoft.com/office/drawing/2014/main" id="{4B2E3B8F-AACB-87F3-C518-04D479417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6" y="2015"/>
                <a:ext cx="377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entury Gothic" panose="020B0502020202020204" pitchFamily="34" charset="0"/>
                  </a:rPr>
                  <a:t>Chantier naval</a:t>
                </a:r>
                <a:endParaRPr kumimoji="0" lang="fr-FR" altLang="fr-FR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Freeform 27">
                <a:extLst>
                  <a:ext uri="{FF2B5EF4-FFF2-40B4-BE49-F238E27FC236}">
                    <a16:creationId xmlns:a16="http://schemas.microsoft.com/office/drawing/2014/main" id="{58DCDCDE-1D07-652F-3D79-FB3BB85AC7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1" y="1434"/>
                <a:ext cx="515" cy="301"/>
              </a:xfrm>
              <a:custGeom>
                <a:avLst/>
                <a:gdLst>
                  <a:gd name="T0" fmla="*/ 677 w 10600"/>
                  <a:gd name="T1" fmla="*/ 4017 h 6193"/>
                  <a:gd name="T2" fmla="*/ 0 w 10600"/>
                  <a:gd name="T3" fmla="*/ 3882 h 6193"/>
                  <a:gd name="T4" fmla="*/ 1275 w 10600"/>
                  <a:gd name="T5" fmla="*/ 5487 h 6193"/>
                  <a:gd name="T6" fmla="*/ 979 w 10600"/>
                  <a:gd name="T7" fmla="*/ 5551 h 6193"/>
                  <a:gd name="T8" fmla="*/ 3829 w 10600"/>
                  <a:gd name="T9" fmla="*/ 6193 h 6193"/>
                  <a:gd name="T10" fmla="*/ 3650 w 10600"/>
                  <a:gd name="T11" fmla="*/ 5900 h 6193"/>
                  <a:gd name="T12" fmla="*/ 7131 w 10600"/>
                  <a:gd name="T13" fmla="*/ 5462 h 6193"/>
                  <a:gd name="T14" fmla="*/ 7060 w 10600"/>
                  <a:gd name="T15" fmla="*/ 5783 h 6193"/>
                  <a:gd name="T16" fmla="*/ 8549 w 10600"/>
                  <a:gd name="T17" fmla="*/ 3474 h 6193"/>
                  <a:gd name="T18" fmla="*/ 9418 w 10600"/>
                  <a:gd name="T19" fmla="*/ 4676 h 6193"/>
                  <a:gd name="T20" fmla="*/ 10600 w 10600"/>
                  <a:gd name="T21" fmla="*/ 2193 h 6193"/>
                  <a:gd name="T22" fmla="*/ 10212 w 10600"/>
                  <a:gd name="T23" fmla="*/ 2644 h 6193"/>
                  <a:gd name="T24" fmla="*/ 9671 w 10600"/>
                  <a:gd name="T25" fmla="*/ 520 h 6193"/>
                  <a:gd name="T26" fmla="*/ 9691 w 10600"/>
                  <a:gd name="T27" fmla="*/ 733 h 6193"/>
                  <a:gd name="T28" fmla="*/ 7198 w 10600"/>
                  <a:gd name="T29" fmla="*/ 271 h 6193"/>
                  <a:gd name="T30" fmla="*/ 7396 w 10600"/>
                  <a:gd name="T31" fmla="*/ 0 h 6193"/>
                  <a:gd name="T32" fmla="*/ 5343 w 10600"/>
                  <a:gd name="T33" fmla="*/ 401 h 6193"/>
                  <a:gd name="T34" fmla="*/ 5439 w 10600"/>
                  <a:gd name="T35" fmla="*/ 167 h 6193"/>
                  <a:gd name="T36" fmla="*/ 3166 w 10600"/>
                  <a:gd name="T37" fmla="*/ 480 h 6193"/>
                  <a:gd name="T38" fmla="*/ 3514 w 10600"/>
                  <a:gd name="T39" fmla="*/ 708 h 6193"/>
                  <a:gd name="T40" fmla="*/ 526 w 10600"/>
                  <a:gd name="T41" fmla="*/ 2266 h 6193"/>
                  <a:gd name="T42" fmla="*/ 465 w 10600"/>
                  <a:gd name="T43" fmla="*/ 2027 h 6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600" h="6193">
                    <a:moveTo>
                      <a:pt x="677" y="4017"/>
                    </a:moveTo>
                    <a:cubicBezTo>
                      <a:pt x="441" y="4033"/>
                      <a:pt x="205" y="3986"/>
                      <a:pt x="0" y="3882"/>
                    </a:cubicBezTo>
                    <a:moveTo>
                      <a:pt x="1275" y="5487"/>
                    </a:moveTo>
                    <a:cubicBezTo>
                      <a:pt x="1180" y="5519"/>
                      <a:pt x="1080" y="5541"/>
                      <a:pt x="979" y="5551"/>
                    </a:cubicBezTo>
                    <a:moveTo>
                      <a:pt x="3829" y="6193"/>
                    </a:moveTo>
                    <a:cubicBezTo>
                      <a:pt x="3757" y="6101"/>
                      <a:pt x="3697" y="6003"/>
                      <a:pt x="3650" y="5900"/>
                    </a:cubicBezTo>
                    <a:moveTo>
                      <a:pt x="7131" y="5462"/>
                    </a:moveTo>
                    <a:cubicBezTo>
                      <a:pt x="7121" y="5571"/>
                      <a:pt x="7097" y="5679"/>
                      <a:pt x="7060" y="5783"/>
                    </a:cubicBezTo>
                    <a:moveTo>
                      <a:pt x="8549" y="3474"/>
                    </a:moveTo>
                    <a:cubicBezTo>
                      <a:pt x="9085" y="3697"/>
                      <a:pt x="9423" y="4165"/>
                      <a:pt x="9418" y="4676"/>
                    </a:cubicBezTo>
                    <a:moveTo>
                      <a:pt x="10600" y="2193"/>
                    </a:moveTo>
                    <a:cubicBezTo>
                      <a:pt x="10513" y="2367"/>
                      <a:pt x="10380" y="2521"/>
                      <a:pt x="10212" y="2644"/>
                    </a:cubicBezTo>
                    <a:moveTo>
                      <a:pt x="9671" y="520"/>
                    </a:moveTo>
                    <a:cubicBezTo>
                      <a:pt x="9685" y="590"/>
                      <a:pt x="9692" y="661"/>
                      <a:pt x="9691" y="733"/>
                    </a:cubicBezTo>
                    <a:moveTo>
                      <a:pt x="7198" y="271"/>
                    </a:moveTo>
                    <a:cubicBezTo>
                      <a:pt x="7249" y="173"/>
                      <a:pt x="7315" y="82"/>
                      <a:pt x="7396" y="0"/>
                    </a:cubicBezTo>
                    <a:moveTo>
                      <a:pt x="5343" y="401"/>
                    </a:moveTo>
                    <a:cubicBezTo>
                      <a:pt x="5364" y="320"/>
                      <a:pt x="5396" y="241"/>
                      <a:pt x="5439" y="167"/>
                    </a:cubicBezTo>
                    <a:moveTo>
                      <a:pt x="3166" y="480"/>
                    </a:moveTo>
                    <a:cubicBezTo>
                      <a:pt x="3292" y="544"/>
                      <a:pt x="3409" y="620"/>
                      <a:pt x="3514" y="708"/>
                    </a:cubicBezTo>
                    <a:moveTo>
                      <a:pt x="526" y="2266"/>
                    </a:moveTo>
                    <a:cubicBezTo>
                      <a:pt x="499" y="2188"/>
                      <a:pt x="478" y="2108"/>
                      <a:pt x="465" y="2027"/>
                    </a:cubicBezTo>
                  </a:path>
                </a:pathLst>
              </a:custGeom>
              <a:noFill/>
              <a:ln w="9525" cap="flat">
                <a:solidFill>
                  <a:srgbClr val="43434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" name="Freeform 29">
                <a:extLst>
                  <a:ext uri="{FF2B5EF4-FFF2-40B4-BE49-F238E27FC236}">
                    <a16:creationId xmlns:a16="http://schemas.microsoft.com/office/drawing/2014/main" id="{B73CA4EB-3AF3-3F6A-ECF5-01D6F7557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3" y="1316"/>
                <a:ext cx="581" cy="369"/>
              </a:xfrm>
              <a:custGeom>
                <a:avLst/>
                <a:gdLst>
                  <a:gd name="T0" fmla="*/ 1217 w 11966"/>
                  <a:gd name="T1" fmla="*/ 2539 h 7606"/>
                  <a:gd name="T2" fmla="*/ 2763 w 11966"/>
                  <a:gd name="T3" fmla="*/ 796 h 7606"/>
                  <a:gd name="T4" fmla="*/ 3920 w 11966"/>
                  <a:gd name="T5" fmla="*/ 994 h 7606"/>
                  <a:gd name="T6" fmla="*/ 5848 w 11966"/>
                  <a:gd name="T7" fmla="*/ 487 h 7606"/>
                  <a:gd name="T8" fmla="*/ 6179 w 11966"/>
                  <a:gd name="T9" fmla="*/ 696 h 7606"/>
                  <a:gd name="T10" fmla="*/ 7745 w 11966"/>
                  <a:gd name="T11" fmla="*/ 247 h 7606"/>
                  <a:gd name="T12" fmla="*/ 8152 w 11966"/>
                  <a:gd name="T13" fmla="*/ 536 h 7606"/>
                  <a:gd name="T14" fmla="*/ 9983 w 11966"/>
                  <a:gd name="T15" fmla="*/ 406 h 7606"/>
                  <a:gd name="T16" fmla="*/ 10421 w 11966"/>
                  <a:gd name="T17" fmla="*/ 1057 h 7606"/>
                  <a:gd name="T18" fmla="*/ 11422 w 11966"/>
                  <a:gd name="T19" fmla="*/ 2562 h 7606"/>
                  <a:gd name="T20" fmla="*/ 11357 w 11966"/>
                  <a:gd name="T21" fmla="*/ 2723 h 7606"/>
                  <a:gd name="T22" fmla="*/ 11024 w 11966"/>
                  <a:gd name="T23" fmla="*/ 4901 h 7606"/>
                  <a:gd name="T24" fmla="*/ 10177 w 11966"/>
                  <a:gd name="T25" fmla="*/ 5207 h 7606"/>
                  <a:gd name="T26" fmla="*/ 8617 w 11966"/>
                  <a:gd name="T27" fmla="*/ 6522 h 7606"/>
                  <a:gd name="T28" fmla="*/ 7811 w 11966"/>
                  <a:gd name="T29" fmla="*/ 6321 h 7606"/>
                  <a:gd name="T30" fmla="*/ 5559 w 11966"/>
                  <a:gd name="T31" fmla="*/ 7357 h 7606"/>
                  <a:gd name="T32" fmla="*/ 4581 w 11966"/>
                  <a:gd name="T33" fmla="*/ 6734 h 7606"/>
                  <a:gd name="T34" fmla="*/ 1749 w 11966"/>
                  <a:gd name="T35" fmla="*/ 6127 h 7606"/>
                  <a:gd name="T36" fmla="*/ 1727 w 11966"/>
                  <a:gd name="T37" fmla="*/ 6095 h 7606"/>
                  <a:gd name="T38" fmla="*/ 433 w 11966"/>
                  <a:gd name="T39" fmla="*/ 5221 h 7606"/>
                  <a:gd name="T40" fmla="*/ 740 w 11966"/>
                  <a:gd name="T41" fmla="*/ 4423 h 7606"/>
                  <a:gd name="T42" fmla="*/ 324 w 11966"/>
                  <a:gd name="T43" fmla="*/ 3052 h 7606"/>
                  <a:gd name="T44" fmla="*/ 1208 w 11966"/>
                  <a:gd name="T45" fmla="*/ 2562 h 7606"/>
                  <a:gd name="T46" fmla="*/ 1217 w 11966"/>
                  <a:gd name="T47" fmla="*/ 2539 h 7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66" h="7606">
                    <a:moveTo>
                      <a:pt x="1217" y="2539"/>
                    </a:moveTo>
                    <a:cubicBezTo>
                      <a:pt x="1083" y="1692"/>
                      <a:pt x="1775" y="911"/>
                      <a:pt x="2763" y="796"/>
                    </a:cubicBezTo>
                    <a:cubicBezTo>
                      <a:pt x="3164" y="749"/>
                      <a:pt x="3571" y="819"/>
                      <a:pt x="3920" y="994"/>
                    </a:cubicBezTo>
                    <a:cubicBezTo>
                      <a:pt x="4289" y="397"/>
                      <a:pt x="5152" y="170"/>
                      <a:pt x="5848" y="487"/>
                    </a:cubicBezTo>
                    <a:cubicBezTo>
                      <a:pt x="5970" y="543"/>
                      <a:pt x="6081" y="613"/>
                      <a:pt x="6179" y="696"/>
                    </a:cubicBezTo>
                    <a:cubicBezTo>
                      <a:pt x="6467" y="201"/>
                      <a:pt x="7168" y="0"/>
                      <a:pt x="7745" y="247"/>
                    </a:cubicBezTo>
                    <a:cubicBezTo>
                      <a:pt x="7905" y="315"/>
                      <a:pt x="8044" y="414"/>
                      <a:pt x="8152" y="536"/>
                    </a:cubicBezTo>
                    <a:cubicBezTo>
                      <a:pt x="8616" y="67"/>
                      <a:pt x="9435" y="9"/>
                      <a:pt x="9983" y="406"/>
                    </a:cubicBezTo>
                    <a:cubicBezTo>
                      <a:pt x="10213" y="573"/>
                      <a:pt x="10368" y="803"/>
                      <a:pt x="10421" y="1057"/>
                    </a:cubicBezTo>
                    <a:cubicBezTo>
                      <a:pt x="11181" y="1235"/>
                      <a:pt x="11629" y="1909"/>
                      <a:pt x="11422" y="2562"/>
                    </a:cubicBezTo>
                    <a:cubicBezTo>
                      <a:pt x="11405" y="2617"/>
                      <a:pt x="11383" y="2670"/>
                      <a:pt x="11357" y="2723"/>
                    </a:cubicBezTo>
                    <a:cubicBezTo>
                      <a:pt x="11966" y="3403"/>
                      <a:pt x="11817" y="4379"/>
                      <a:pt x="11024" y="4901"/>
                    </a:cubicBezTo>
                    <a:cubicBezTo>
                      <a:pt x="10777" y="5064"/>
                      <a:pt x="10485" y="5169"/>
                      <a:pt x="10177" y="5207"/>
                    </a:cubicBezTo>
                    <a:cubicBezTo>
                      <a:pt x="10170" y="5939"/>
                      <a:pt x="9472" y="6528"/>
                      <a:pt x="8617" y="6522"/>
                    </a:cubicBezTo>
                    <a:cubicBezTo>
                      <a:pt x="8332" y="6520"/>
                      <a:pt x="8053" y="6451"/>
                      <a:pt x="7811" y="6321"/>
                    </a:cubicBezTo>
                    <a:cubicBezTo>
                      <a:pt x="7522" y="7142"/>
                      <a:pt x="6514" y="7606"/>
                      <a:pt x="5559" y="7357"/>
                    </a:cubicBezTo>
                    <a:cubicBezTo>
                      <a:pt x="5159" y="7253"/>
                      <a:pt x="4814" y="7033"/>
                      <a:pt x="4581" y="6734"/>
                    </a:cubicBezTo>
                    <a:cubicBezTo>
                      <a:pt x="3604" y="7240"/>
                      <a:pt x="2336" y="6968"/>
                      <a:pt x="1749" y="6127"/>
                    </a:cubicBezTo>
                    <a:cubicBezTo>
                      <a:pt x="1741" y="6116"/>
                      <a:pt x="1734" y="6106"/>
                      <a:pt x="1727" y="6095"/>
                    </a:cubicBezTo>
                    <a:cubicBezTo>
                      <a:pt x="1087" y="6159"/>
                      <a:pt x="508" y="5768"/>
                      <a:pt x="433" y="5221"/>
                    </a:cubicBezTo>
                    <a:cubicBezTo>
                      <a:pt x="393" y="4929"/>
                      <a:pt x="505" y="4637"/>
                      <a:pt x="740" y="4423"/>
                    </a:cubicBezTo>
                    <a:cubicBezTo>
                      <a:pt x="186" y="4143"/>
                      <a:pt x="0" y="3529"/>
                      <a:pt x="324" y="3052"/>
                    </a:cubicBezTo>
                    <a:cubicBezTo>
                      <a:pt x="511" y="2777"/>
                      <a:pt x="839" y="2594"/>
                      <a:pt x="1208" y="2562"/>
                    </a:cubicBezTo>
                    <a:lnTo>
                      <a:pt x="1217" y="253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3434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" name="Freeform 30">
                <a:extLst>
                  <a:ext uri="{FF2B5EF4-FFF2-40B4-BE49-F238E27FC236}">
                    <a16:creationId xmlns:a16="http://schemas.microsoft.com/office/drawing/2014/main" id="{0E64D03D-9BDD-9758-EBC4-0E7877AAFA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9" y="1341"/>
                <a:ext cx="515" cy="300"/>
              </a:xfrm>
              <a:custGeom>
                <a:avLst/>
                <a:gdLst>
                  <a:gd name="T0" fmla="*/ 677 w 10600"/>
                  <a:gd name="T1" fmla="*/ 4017 h 6193"/>
                  <a:gd name="T2" fmla="*/ 0 w 10600"/>
                  <a:gd name="T3" fmla="*/ 3882 h 6193"/>
                  <a:gd name="T4" fmla="*/ 1275 w 10600"/>
                  <a:gd name="T5" fmla="*/ 5487 h 6193"/>
                  <a:gd name="T6" fmla="*/ 979 w 10600"/>
                  <a:gd name="T7" fmla="*/ 5551 h 6193"/>
                  <a:gd name="T8" fmla="*/ 3829 w 10600"/>
                  <a:gd name="T9" fmla="*/ 6193 h 6193"/>
                  <a:gd name="T10" fmla="*/ 3650 w 10600"/>
                  <a:gd name="T11" fmla="*/ 5900 h 6193"/>
                  <a:gd name="T12" fmla="*/ 7131 w 10600"/>
                  <a:gd name="T13" fmla="*/ 5462 h 6193"/>
                  <a:gd name="T14" fmla="*/ 7060 w 10600"/>
                  <a:gd name="T15" fmla="*/ 5783 h 6193"/>
                  <a:gd name="T16" fmla="*/ 8549 w 10600"/>
                  <a:gd name="T17" fmla="*/ 3474 h 6193"/>
                  <a:gd name="T18" fmla="*/ 9418 w 10600"/>
                  <a:gd name="T19" fmla="*/ 4676 h 6193"/>
                  <a:gd name="T20" fmla="*/ 10600 w 10600"/>
                  <a:gd name="T21" fmla="*/ 2193 h 6193"/>
                  <a:gd name="T22" fmla="*/ 10212 w 10600"/>
                  <a:gd name="T23" fmla="*/ 2644 h 6193"/>
                  <a:gd name="T24" fmla="*/ 9671 w 10600"/>
                  <a:gd name="T25" fmla="*/ 520 h 6193"/>
                  <a:gd name="T26" fmla="*/ 9691 w 10600"/>
                  <a:gd name="T27" fmla="*/ 733 h 6193"/>
                  <a:gd name="T28" fmla="*/ 7198 w 10600"/>
                  <a:gd name="T29" fmla="*/ 271 h 6193"/>
                  <a:gd name="T30" fmla="*/ 7396 w 10600"/>
                  <a:gd name="T31" fmla="*/ 0 h 6193"/>
                  <a:gd name="T32" fmla="*/ 5343 w 10600"/>
                  <a:gd name="T33" fmla="*/ 401 h 6193"/>
                  <a:gd name="T34" fmla="*/ 5439 w 10600"/>
                  <a:gd name="T35" fmla="*/ 167 h 6193"/>
                  <a:gd name="T36" fmla="*/ 3166 w 10600"/>
                  <a:gd name="T37" fmla="*/ 480 h 6193"/>
                  <a:gd name="T38" fmla="*/ 3514 w 10600"/>
                  <a:gd name="T39" fmla="*/ 708 h 6193"/>
                  <a:gd name="T40" fmla="*/ 526 w 10600"/>
                  <a:gd name="T41" fmla="*/ 2266 h 6193"/>
                  <a:gd name="T42" fmla="*/ 465 w 10600"/>
                  <a:gd name="T43" fmla="*/ 2027 h 6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600" h="6193">
                    <a:moveTo>
                      <a:pt x="677" y="4017"/>
                    </a:moveTo>
                    <a:cubicBezTo>
                      <a:pt x="441" y="4033"/>
                      <a:pt x="205" y="3986"/>
                      <a:pt x="0" y="3882"/>
                    </a:cubicBezTo>
                    <a:moveTo>
                      <a:pt x="1275" y="5487"/>
                    </a:moveTo>
                    <a:cubicBezTo>
                      <a:pt x="1180" y="5519"/>
                      <a:pt x="1080" y="5541"/>
                      <a:pt x="979" y="5551"/>
                    </a:cubicBezTo>
                    <a:moveTo>
                      <a:pt x="3829" y="6193"/>
                    </a:moveTo>
                    <a:cubicBezTo>
                      <a:pt x="3757" y="6101"/>
                      <a:pt x="3697" y="6003"/>
                      <a:pt x="3650" y="5900"/>
                    </a:cubicBezTo>
                    <a:moveTo>
                      <a:pt x="7131" y="5462"/>
                    </a:moveTo>
                    <a:cubicBezTo>
                      <a:pt x="7121" y="5571"/>
                      <a:pt x="7097" y="5679"/>
                      <a:pt x="7060" y="5783"/>
                    </a:cubicBezTo>
                    <a:moveTo>
                      <a:pt x="8549" y="3474"/>
                    </a:moveTo>
                    <a:cubicBezTo>
                      <a:pt x="9085" y="3697"/>
                      <a:pt x="9423" y="4165"/>
                      <a:pt x="9418" y="4676"/>
                    </a:cubicBezTo>
                    <a:moveTo>
                      <a:pt x="10600" y="2193"/>
                    </a:moveTo>
                    <a:cubicBezTo>
                      <a:pt x="10513" y="2367"/>
                      <a:pt x="10380" y="2521"/>
                      <a:pt x="10212" y="2644"/>
                    </a:cubicBezTo>
                    <a:moveTo>
                      <a:pt x="9671" y="520"/>
                    </a:moveTo>
                    <a:cubicBezTo>
                      <a:pt x="9685" y="590"/>
                      <a:pt x="9692" y="661"/>
                      <a:pt x="9691" y="733"/>
                    </a:cubicBezTo>
                    <a:moveTo>
                      <a:pt x="7198" y="271"/>
                    </a:moveTo>
                    <a:cubicBezTo>
                      <a:pt x="7249" y="173"/>
                      <a:pt x="7315" y="82"/>
                      <a:pt x="7396" y="0"/>
                    </a:cubicBezTo>
                    <a:moveTo>
                      <a:pt x="5343" y="401"/>
                    </a:moveTo>
                    <a:cubicBezTo>
                      <a:pt x="5364" y="320"/>
                      <a:pt x="5396" y="241"/>
                      <a:pt x="5439" y="167"/>
                    </a:cubicBezTo>
                    <a:moveTo>
                      <a:pt x="3166" y="480"/>
                    </a:moveTo>
                    <a:cubicBezTo>
                      <a:pt x="3292" y="544"/>
                      <a:pt x="3409" y="620"/>
                      <a:pt x="3514" y="708"/>
                    </a:cubicBezTo>
                    <a:moveTo>
                      <a:pt x="526" y="2266"/>
                    </a:moveTo>
                    <a:cubicBezTo>
                      <a:pt x="499" y="2188"/>
                      <a:pt x="478" y="2108"/>
                      <a:pt x="465" y="2027"/>
                    </a:cubicBezTo>
                  </a:path>
                </a:pathLst>
              </a:custGeom>
              <a:noFill/>
              <a:ln w="9525" cap="flat">
                <a:solidFill>
                  <a:srgbClr val="43434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" name="Freeform 32">
                <a:extLst>
                  <a:ext uri="{FF2B5EF4-FFF2-40B4-BE49-F238E27FC236}">
                    <a16:creationId xmlns:a16="http://schemas.microsoft.com/office/drawing/2014/main" id="{95C3C319-1C3C-5C4D-A317-3A901C496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1" y="1526"/>
                <a:ext cx="581" cy="369"/>
              </a:xfrm>
              <a:custGeom>
                <a:avLst/>
                <a:gdLst>
                  <a:gd name="T0" fmla="*/ 1217 w 11966"/>
                  <a:gd name="T1" fmla="*/ 2539 h 7606"/>
                  <a:gd name="T2" fmla="*/ 2763 w 11966"/>
                  <a:gd name="T3" fmla="*/ 796 h 7606"/>
                  <a:gd name="T4" fmla="*/ 3920 w 11966"/>
                  <a:gd name="T5" fmla="*/ 994 h 7606"/>
                  <a:gd name="T6" fmla="*/ 5848 w 11966"/>
                  <a:gd name="T7" fmla="*/ 487 h 7606"/>
                  <a:gd name="T8" fmla="*/ 6179 w 11966"/>
                  <a:gd name="T9" fmla="*/ 696 h 7606"/>
                  <a:gd name="T10" fmla="*/ 7745 w 11966"/>
                  <a:gd name="T11" fmla="*/ 247 h 7606"/>
                  <a:gd name="T12" fmla="*/ 8152 w 11966"/>
                  <a:gd name="T13" fmla="*/ 536 h 7606"/>
                  <a:gd name="T14" fmla="*/ 9983 w 11966"/>
                  <a:gd name="T15" fmla="*/ 406 h 7606"/>
                  <a:gd name="T16" fmla="*/ 10421 w 11966"/>
                  <a:gd name="T17" fmla="*/ 1057 h 7606"/>
                  <a:gd name="T18" fmla="*/ 11422 w 11966"/>
                  <a:gd name="T19" fmla="*/ 2562 h 7606"/>
                  <a:gd name="T20" fmla="*/ 11357 w 11966"/>
                  <a:gd name="T21" fmla="*/ 2723 h 7606"/>
                  <a:gd name="T22" fmla="*/ 11024 w 11966"/>
                  <a:gd name="T23" fmla="*/ 4901 h 7606"/>
                  <a:gd name="T24" fmla="*/ 10177 w 11966"/>
                  <a:gd name="T25" fmla="*/ 5207 h 7606"/>
                  <a:gd name="T26" fmla="*/ 8617 w 11966"/>
                  <a:gd name="T27" fmla="*/ 6522 h 7606"/>
                  <a:gd name="T28" fmla="*/ 7811 w 11966"/>
                  <a:gd name="T29" fmla="*/ 6321 h 7606"/>
                  <a:gd name="T30" fmla="*/ 5559 w 11966"/>
                  <a:gd name="T31" fmla="*/ 7357 h 7606"/>
                  <a:gd name="T32" fmla="*/ 4581 w 11966"/>
                  <a:gd name="T33" fmla="*/ 6734 h 7606"/>
                  <a:gd name="T34" fmla="*/ 1749 w 11966"/>
                  <a:gd name="T35" fmla="*/ 6127 h 7606"/>
                  <a:gd name="T36" fmla="*/ 1727 w 11966"/>
                  <a:gd name="T37" fmla="*/ 6095 h 7606"/>
                  <a:gd name="T38" fmla="*/ 433 w 11966"/>
                  <a:gd name="T39" fmla="*/ 5221 h 7606"/>
                  <a:gd name="T40" fmla="*/ 740 w 11966"/>
                  <a:gd name="T41" fmla="*/ 4423 h 7606"/>
                  <a:gd name="T42" fmla="*/ 324 w 11966"/>
                  <a:gd name="T43" fmla="*/ 3052 h 7606"/>
                  <a:gd name="T44" fmla="*/ 1208 w 11966"/>
                  <a:gd name="T45" fmla="*/ 2562 h 7606"/>
                  <a:gd name="T46" fmla="*/ 1217 w 11966"/>
                  <a:gd name="T47" fmla="*/ 2539 h 7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66" h="7606">
                    <a:moveTo>
                      <a:pt x="1217" y="2539"/>
                    </a:moveTo>
                    <a:cubicBezTo>
                      <a:pt x="1083" y="1692"/>
                      <a:pt x="1775" y="911"/>
                      <a:pt x="2763" y="796"/>
                    </a:cubicBezTo>
                    <a:cubicBezTo>
                      <a:pt x="3164" y="749"/>
                      <a:pt x="3571" y="819"/>
                      <a:pt x="3920" y="994"/>
                    </a:cubicBezTo>
                    <a:cubicBezTo>
                      <a:pt x="4289" y="397"/>
                      <a:pt x="5152" y="170"/>
                      <a:pt x="5848" y="487"/>
                    </a:cubicBezTo>
                    <a:cubicBezTo>
                      <a:pt x="5970" y="543"/>
                      <a:pt x="6081" y="613"/>
                      <a:pt x="6179" y="696"/>
                    </a:cubicBezTo>
                    <a:cubicBezTo>
                      <a:pt x="6467" y="201"/>
                      <a:pt x="7168" y="0"/>
                      <a:pt x="7745" y="247"/>
                    </a:cubicBezTo>
                    <a:cubicBezTo>
                      <a:pt x="7905" y="315"/>
                      <a:pt x="8044" y="414"/>
                      <a:pt x="8152" y="536"/>
                    </a:cubicBezTo>
                    <a:cubicBezTo>
                      <a:pt x="8616" y="67"/>
                      <a:pt x="9435" y="9"/>
                      <a:pt x="9983" y="406"/>
                    </a:cubicBezTo>
                    <a:cubicBezTo>
                      <a:pt x="10213" y="573"/>
                      <a:pt x="10368" y="803"/>
                      <a:pt x="10421" y="1057"/>
                    </a:cubicBezTo>
                    <a:cubicBezTo>
                      <a:pt x="11181" y="1235"/>
                      <a:pt x="11629" y="1909"/>
                      <a:pt x="11422" y="2562"/>
                    </a:cubicBezTo>
                    <a:cubicBezTo>
                      <a:pt x="11405" y="2617"/>
                      <a:pt x="11383" y="2670"/>
                      <a:pt x="11357" y="2723"/>
                    </a:cubicBezTo>
                    <a:cubicBezTo>
                      <a:pt x="11966" y="3403"/>
                      <a:pt x="11817" y="4379"/>
                      <a:pt x="11024" y="4901"/>
                    </a:cubicBezTo>
                    <a:cubicBezTo>
                      <a:pt x="10777" y="5064"/>
                      <a:pt x="10485" y="5169"/>
                      <a:pt x="10177" y="5207"/>
                    </a:cubicBezTo>
                    <a:cubicBezTo>
                      <a:pt x="10170" y="5939"/>
                      <a:pt x="9472" y="6528"/>
                      <a:pt x="8617" y="6522"/>
                    </a:cubicBezTo>
                    <a:cubicBezTo>
                      <a:pt x="8332" y="6520"/>
                      <a:pt x="8053" y="6451"/>
                      <a:pt x="7811" y="6321"/>
                    </a:cubicBezTo>
                    <a:cubicBezTo>
                      <a:pt x="7522" y="7142"/>
                      <a:pt x="6514" y="7606"/>
                      <a:pt x="5559" y="7357"/>
                    </a:cubicBezTo>
                    <a:cubicBezTo>
                      <a:pt x="5159" y="7253"/>
                      <a:pt x="4814" y="7033"/>
                      <a:pt x="4581" y="6734"/>
                    </a:cubicBezTo>
                    <a:cubicBezTo>
                      <a:pt x="3604" y="7240"/>
                      <a:pt x="2336" y="6968"/>
                      <a:pt x="1749" y="6127"/>
                    </a:cubicBezTo>
                    <a:cubicBezTo>
                      <a:pt x="1741" y="6116"/>
                      <a:pt x="1734" y="6106"/>
                      <a:pt x="1727" y="6095"/>
                    </a:cubicBezTo>
                    <a:cubicBezTo>
                      <a:pt x="1087" y="6159"/>
                      <a:pt x="508" y="5768"/>
                      <a:pt x="433" y="5221"/>
                    </a:cubicBezTo>
                    <a:cubicBezTo>
                      <a:pt x="393" y="4929"/>
                      <a:pt x="505" y="4637"/>
                      <a:pt x="740" y="4423"/>
                    </a:cubicBezTo>
                    <a:cubicBezTo>
                      <a:pt x="186" y="4143"/>
                      <a:pt x="0" y="3529"/>
                      <a:pt x="324" y="3052"/>
                    </a:cubicBezTo>
                    <a:cubicBezTo>
                      <a:pt x="511" y="2777"/>
                      <a:pt x="839" y="2594"/>
                      <a:pt x="1208" y="2562"/>
                    </a:cubicBezTo>
                    <a:lnTo>
                      <a:pt x="1217" y="2539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3434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2081" name="Rectangle 2080">
              <a:extLst>
                <a:ext uri="{FF2B5EF4-FFF2-40B4-BE49-F238E27FC236}">
                  <a16:creationId xmlns:a16="http://schemas.microsoft.com/office/drawing/2014/main" id="{32FEF683-DFF9-0BA1-14CF-6023FB4A11D1}"/>
                </a:ext>
              </a:extLst>
            </p:cNvPr>
            <p:cNvSpPr/>
            <p:nvPr/>
          </p:nvSpPr>
          <p:spPr>
            <a:xfrm>
              <a:off x="325651" y="780322"/>
              <a:ext cx="1884363" cy="10081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129" name="ZoneTexte 2128">
            <a:extLst>
              <a:ext uri="{FF2B5EF4-FFF2-40B4-BE49-F238E27FC236}">
                <a16:creationId xmlns:a16="http://schemas.microsoft.com/office/drawing/2014/main" id="{48DAFEE4-4F20-584D-F15C-4184B807BFA1}"/>
              </a:ext>
            </a:extLst>
          </p:cNvPr>
          <p:cNvSpPr txBox="1"/>
          <p:nvPr/>
        </p:nvSpPr>
        <p:spPr>
          <a:xfrm>
            <a:off x="5516555" y="1481784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Illustration</a:t>
            </a:r>
          </a:p>
        </p:txBody>
      </p:sp>
      <p:sp>
        <p:nvSpPr>
          <p:cNvPr id="2130" name="Rectangle : coins arrondis 2129">
            <a:extLst>
              <a:ext uri="{FF2B5EF4-FFF2-40B4-BE49-F238E27FC236}">
                <a16:creationId xmlns:a16="http://schemas.microsoft.com/office/drawing/2014/main" id="{B0C11DAD-DD35-42E8-9859-A0FB81FD55C0}"/>
              </a:ext>
            </a:extLst>
          </p:cNvPr>
          <p:cNvSpPr/>
          <p:nvPr/>
        </p:nvSpPr>
        <p:spPr>
          <a:xfrm>
            <a:off x="4119844" y="5079077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31" name="ZoneTexte 2130">
            <a:extLst>
              <a:ext uri="{FF2B5EF4-FFF2-40B4-BE49-F238E27FC236}">
                <a16:creationId xmlns:a16="http://schemas.microsoft.com/office/drawing/2014/main" id="{10F79B47-07A3-D142-13CA-ADC69E41BB1C}"/>
              </a:ext>
            </a:extLst>
          </p:cNvPr>
          <p:cNvSpPr txBox="1"/>
          <p:nvPr/>
        </p:nvSpPr>
        <p:spPr>
          <a:xfrm>
            <a:off x="4119844" y="5329725"/>
            <a:ext cx="1757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Réparer bateau</a:t>
            </a:r>
          </a:p>
        </p:txBody>
      </p:sp>
      <p:sp>
        <p:nvSpPr>
          <p:cNvPr id="2132" name="Rectangle : coins arrondis 2131">
            <a:extLst>
              <a:ext uri="{FF2B5EF4-FFF2-40B4-BE49-F238E27FC236}">
                <a16:creationId xmlns:a16="http://schemas.microsoft.com/office/drawing/2014/main" id="{D1AF8572-7070-1554-32D4-C9569CFAEF71}"/>
              </a:ext>
            </a:extLst>
          </p:cNvPr>
          <p:cNvSpPr/>
          <p:nvPr/>
        </p:nvSpPr>
        <p:spPr>
          <a:xfrm>
            <a:off x="6365176" y="5079077"/>
            <a:ext cx="1754678" cy="1005840"/>
          </a:xfrm>
          <a:prstGeom prst="roundRect">
            <a:avLst/>
          </a:prstGeom>
          <a:solidFill>
            <a:srgbClr val="664A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33" name="ZoneTexte 2132">
            <a:extLst>
              <a:ext uri="{FF2B5EF4-FFF2-40B4-BE49-F238E27FC236}">
                <a16:creationId xmlns:a16="http://schemas.microsoft.com/office/drawing/2014/main" id="{822DD747-6C33-E039-A208-F5A88EF51AAF}"/>
              </a:ext>
            </a:extLst>
          </p:cNvPr>
          <p:cNvSpPr txBox="1"/>
          <p:nvPr/>
        </p:nvSpPr>
        <p:spPr>
          <a:xfrm>
            <a:off x="6365176" y="5329725"/>
            <a:ext cx="1757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/>
                </a:solidFill>
                <a:latin typeface="Century Gothic" panose="020B0502020202020204" pitchFamily="34" charset="0"/>
              </a:rPr>
              <a:t>Acheter bateau</a:t>
            </a:r>
          </a:p>
        </p:txBody>
      </p:sp>
      <p:sp>
        <p:nvSpPr>
          <p:cNvPr id="2117" name="ZoneTexte 2116">
            <a:extLst>
              <a:ext uri="{FF2B5EF4-FFF2-40B4-BE49-F238E27FC236}">
                <a16:creationId xmlns:a16="http://schemas.microsoft.com/office/drawing/2014/main" id="{DE8551C5-68CC-4A89-5EBA-2FA32B644CC2}"/>
              </a:ext>
            </a:extLst>
          </p:cNvPr>
          <p:cNvSpPr txBox="1"/>
          <p:nvPr/>
        </p:nvSpPr>
        <p:spPr>
          <a:xfrm>
            <a:off x="115945" y="709417"/>
            <a:ext cx="2340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Quand clic sur </a:t>
            </a:r>
            <a:r>
              <a:rPr lang="fr-FR" i="1" dirty="0" err="1">
                <a:solidFill>
                  <a:srgbClr val="FF0000"/>
                </a:solidFill>
              </a:rPr>
              <a:t>batiment</a:t>
            </a:r>
            <a:r>
              <a:rPr lang="fr-FR" i="1" dirty="0">
                <a:solidFill>
                  <a:srgbClr val="FF0000"/>
                </a:solidFill>
              </a:rPr>
              <a:t> sur une ile, ouvre pop-up avec choix/actions qui s’affichent</a:t>
            </a:r>
          </a:p>
        </p:txBody>
      </p:sp>
      <p:cxnSp>
        <p:nvCxnSpPr>
          <p:cNvPr id="2118" name="Connecteur droit 2117">
            <a:extLst>
              <a:ext uri="{FF2B5EF4-FFF2-40B4-BE49-F238E27FC236}">
                <a16:creationId xmlns:a16="http://schemas.microsoft.com/office/drawing/2014/main" id="{520258DB-4B76-B44F-BDA1-2D8D978F9FEF}"/>
              </a:ext>
            </a:extLst>
          </p:cNvPr>
          <p:cNvCxnSpPr>
            <a:cxnSpLocks/>
          </p:cNvCxnSpPr>
          <p:nvPr/>
        </p:nvCxnSpPr>
        <p:spPr>
          <a:xfrm>
            <a:off x="2202355" y="1500036"/>
            <a:ext cx="1263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6092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346</Words>
  <Application>Microsoft Office PowerPoint</Application>
  <PresentationFormat>Grand écran</PresentationFormat>
  <Paragraphs>217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Rigolot</dc:creator>
  <cp:lastModifiedBy>Vincent Rigolot</cp:lastModifiedBy>
  <cp:revision>4</cp:revision>
  <dcterms:created xsi:type="dcterms:W3CDTF">2023-12-13T22:07:05Z</dcterms:created>
  <dcterms:modified xsi:type="dcterms:W3CDTF">2023-12-14T11:13:45Z</dcterms:modified>
</cp:coreProperties>
</file>